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329" r:id="rId2"/>
    <p:sldId id="330" r:id="rId3"/>
    <p:sldId id="331" r:id="rId4"/>
    <p:sldId id="332" r:id="rId5"/>
    <p:sldId id="333" r:id="rId6"/>
    <p:sldId id="334" r:id="rId7"/>
    <p:sldId id="335" r:id="rId8"/>
    <p:sldId id="336" r:id="rId9"/>
    <p:sldId id="337" r:id="rId10"/>
    <p:sldId id="338" r:id="rId11"/>
    <p:sldId id="339" r:id="rId12"/>
    <p:sldId id="340" r:id="rId13"/>
    <p:sldId id="341" r:id="rId14"/>
    <p:sldId id="342" r:id="rId15"/>
    <p:sldId id="343" r:id="rId16"/>
    <p:sldId id="325" r:id="rId17"/>
    <p:sldId id="326" r:id="rId18"/>
    <p:sldId id="344" r:id="rId19"/>
    <p:sldId id="345" r:id="rId20"/>
    <p:sldId id="346" r:id="rId21"/>
    <p:sldId id="314" r:id="rId22"/>
    <p:sldId id="324" r:id="rId23"/>
    <p:sldId id="322" r:id="rId24"/>
    <p:sldId id="327" r:id="rId25"/>
    <p:sldId id="323" r:id="rId26"/>
    <p:sldId id="328" r:id="rId27"/>
    <p:sldId id="31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4" autoAdjust="0"/>
    <p:restoredTop sz="86176" autoAdjust="0"/>
  </p:normalViewPr>
  <p:slideViewPr>
    <p:cSldViewPr snapToGrid="0">
      <p:cViewPr varScale="1">
        <p:scale>
          <a:sx n="63" d="100"/>
          <a:sy n="63" d="100"/>
        </p:scale>
        <p:origin x="1014"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_rels/data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7.png"/><Relationship Id="rId4" Type="http://schemas.openxmlformats.org/officeDocument/2006/relationships/image" Target="../media/image10.png"/></Relationships>
</file>

<file path=ppt/diagrams/_rels/drawing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7.png"/><Relationship Id="rId4"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FE0411-6282-40FD-9282-ADBA5EF2B061}" type="doc">
      <dgm:prSet loTypeId="urn:microsoft.com/office/officeart/2005/8/layout/vList3#1" loCatId="list" qsTypeId="urn:microsoft.com/office/officeart/2005/8/quickstyle/simple1" qsCatId="simple" csTypeId="urn:microsoft.com/office/officeart/2005/8/colors/accent1_2" csCatId="accent1" phldr="1"/>
      <dgm:spPr/>
      <dgm:t>
        <a:bodyPr/>
        <a:lstStyle/>
        <a:p>
          <a:endParaRPr lang="en-GB"/>
        </a:p>
      </dgm:t>
    </dgm:pt>
    <dgm:pt modelId="{4665C380-C17B-43A9-8894-CBFB09082CFE}">
      <dgm:prSet phldrT="[Text]" custT="1"/>
      <dgm:spPr/>
      <dgm:t>
        <a:bodyPr/>
        <a:lstStyle/>
        <a:p>
          <a:r>
            <a:rPr lang="lv-LV" sz="2100" b="1" dirty="0"/>
            <a:t>1.  Özünütəhlil prosesi</a:t>
          </a:r>
          <a:endParaRPr lang="en-GB" sz="2100" b="1" dirty="0"/>
        </a:p>
      </dgm:t>
    </dgm:pt>
    <dgm:pt modelId="{B59BFAEA-F51F-483E-AB14-5E42ACA17137}" type="parTrans" cxnId="{BC76FE39-A8EB-4D6E-8031-367DABC7A9ED}">
      <dgm:prSet/>
      <dgm:spPr/>
      <dgm:t>
        <a:bodyPr/>
        <a:lstStyle/>
        <a:p>
          <a:endParaRPr lang="en-GB" b="1"/>
        </a:p>
      </dgm:t>
    </dgm:pt>
    <dgm:pt modelId="{6D2DD055-EF15-4B15-AA84-6A7AD865947D}" type="sibTrans" cxnId="{BC76FE39-A8EB-4D6E-8031-367DABC7A9ED}">
      <dgm:prSet/>
      <dgm:spPr/>
      <dgm:t>
        <a:bodyPr/>
        <a:lstStyle/>
        <a:p>
          <a:endParaRPr lang="en-GB" b="1"/>
        </a:p>
      </dgm:t>
    </dgm:pt>
    <dgm:pt modelId="{8AA6FECC-2BB8-41E5-8EFC-4848DD5C8A38}">
      <dgm:prSet phldrT="[Text]"/>
      <dgm:spPr/>
      <dgm:t>
        <a:bodyPr/>
        <a:lstStyle/>
        <a:p>
          <a:r>
            <a:rPr lang="lv-LV" b="1" dirty="0"/>
            <a:t>2. Ərizə və özünütəhlil hesabatının təqdim edilməsi</a:t>
          </a:r>
          <a:endParaRPr lang="en-GB" b="1" dirty="0"/>
        </a:p>
      </dgm:t>
    </dgm:pt>
    <dgm:pt modelId="{FA0D9D62-2EC3-4DE8-ABEA-59CE3F1D7CDC}" type="parTrans" cxnId="{DB349726-8B32-4828-8413-E9B3732EDBDF}">
      <dgm:prSet/>
      <dgm:spPr/>
      <dgm:t>
        <a:bodyPr/>
        <a:lstStyle/>
        <a:p>
          <a:endParaRPr lang="en-GB" b="1"/>
        </a:p>
      </dgm:t>
    </dgm:pt>
    <dgm:pt modelId="{8756CAC5-98EF-459F-940F-63EC07028415}" type="sibTrans" cxnId="{DB349726-8B32-4828-8413-E9B3732EDBDF}">
      <dgm:prSet/>
      <dgm:spPr/>
      <dgm:t>
        <a:bodyPr/>
        <a:lstStyle/>
        <a:p>
          <a:endParaRPr lang="en-GB" b="1"/>
        </a:p>
      </dgm:t>
    </dgm:pt>
    <dgm:pt modelId="{3E991F27-D853-40AE-A1E9-36733659031C}">
      <dgm:prSet phldrT="[Text]"/>
      <dgm:spPr/>
      <dgm:t>
        <a:bodyPr/>
        <a:lstStyle/>
        <a:p>
          <a:r>
            <a:rPr lang="lv-LV" b="1" dirty="0"/>
            <a:t>3. Sənədlərin agentlik tərəfindən nəzərdən keçirilməsi</a:t>
          </a:r>
          <a:endParaRPr lang="en-GB" b="1" dirty="0"/>
        </a:p>
      </dgm:t>
    </dgm:pt>
    <dgm:pt modelId="{D39900A1-61C2-4E6A-A433-D3B95A3141EB}" type="parTrans" cxnId="{CC89FB22-C166-4069-BB86-A0BA2D2ECE24}">
      <dgm:prSet/>
      <dgm:spPr/>
      <dgm:t>
        <a:bodyPr/>
        <a:lstStyle/>
        <a:p>
          <a:endParaRPr lang="en-GB" b="1"/>
        </a:p>
      </dgm:t>
    </dgm:pt>
    <dgm:pt modelId="{14628447-E995-4DE8-A898-81D4C6C94D6C}" type="sibTrans" cxnId="{CC89FB22-C166-4069-BB86-A0BA2D2ECE24}">
      <dgm:prSet/>
      <dgm:spPr/>
      <dgm:t>
        <a:bodyPr/>
        <a:lstStyle/>
        <a:p>
          <a:endParaRPr lang="en-GB" b="1"/>
        </a:p>
      </dgm:t>
    </dgm:pt>
    <dgm:pt modelId="{592AE783-1CF7-440F-A9F4-F160EC409278}">
      <dgm:prSet phldrT="[Text]"/>
      <dgm:spPr/>
      <dgm:t>
        <a:bodyPr/>
        <a:lstStyle/>
        <a:p>
          <a:r>
            <a:rPr lang="lv-LV" b="1" dirty="0"/>
            <a:t>4. Ekspert qrupunun təşkili</a:t>
          </a:r>
          <a:endParaRPr lang="en-GB" b="1" dirty="0"/>
        </a:p>
      </dgm:t>
    </dgm:pt>
    <dgm:pt modelId="{15086F44-58BA-4E87-9F84-288A947299A8}" type="parTrans" cxnId="{DEA2E4C3-861B-4361-8A7F-A36414A61543}">
      <dgm:prSet/>
      <dgm:spPr/>
      <dgm:t>
        <a:bodyPr/>
        <a:lstStyle/>
        <a:p>
          <a:endParaRPr lang="en-GB" b="1"/>
        </a:p>
      </dgm:t>
    </dgm:pt>
    <dgm:pt modelId="{5D2A0398-90F8-474B-9721-58241F9D59F3}" type="sibTrans" cxnId="{DEA2E4C3-861B-4361-8A7F-A36414A61543}">
      <dgm:prSet/>
      <dgm:spPr/>
      <dgm:t>
        <a:bodyPr/>
        <a:lstStyle/>
        <a:p>
          <a:endParaRPr lang="en-GB" b="1"/>
        </a:p>
      </dgm:t>
    </dgm:pt>
    <dgm:pt modelId="{686845A3-E9C6-4651-8A5C-C5F57723CE4B}">
      <dgm:prSet phldrT="[Text]"/>
      <dgm:spPr/>
      <dgm:t>
        <a:bodyPr/>
        <a:lstStyle/>
        <a:p>
          <a:r>
            <a:rPr lang="en-GB" b="1" dirty="0"/>
            <a:t>6</a:t>
          </a:r>
          <a:r>
            <a:rPr lang="lv-LV" b="1" dirty="0"/>
            <a:t>. Ekspert qrupunun səfəri</a:t>
          </a:r>
          <a:endParaRPr lang="en-GB" b="1" dirty="0"/>
        </a:p>
      </dgm:t>
    </dgm:pt>
    <dgm:pt modelId="{967FEC07-EF34-46F2-A336-05C7BF298A3A}" type="parTrans" cxnId="{CF459183-100A-408D-8046-30ED6A44EFE6}">
      <dgm:prSet/>
      <dgm:spPr/>
      <dgm:t>
        <a:bodyPr/>
        <a:lstStyle/>
        <a:p>
          <a:endParaRPr lang="en-GB" b="1"/>
        </a:p>
      </dgm:t>
    </dgm:pt>
    <dgm:pt modelId="{4C44FC68-9B75-4132-B332-88E684633156}" type="sibTrans" cxnId="{CF459183-100A-408D-8046-30ED6A44EFE6}">
      <dgm:prSet/>
      <dgm:spPr/>
      <dgm:t>
        <a:bodyPr/>
        <a:lstStyle/>
        <a:p>
          <a:endParaRPr lang="en-GB" b="1"/>
        </a:p>
      </dgm:t>
    </dgm:pt>
    <dgm:pt modelId="{B568960D-25C2-4C66-9BB5-72D74EFF2EFC}">
      <dgm:prSet phldrT="[Text]"/>
      <dgm:spPr/>
      <dgm:t>
        <a:bodyPr/>
        <a:lstStyle/>
        <a:p>
          <a:r>
            <a:rPr lang="en-GB" b="1" dirty="0"/>
            <a:t>7</a:t>
          </a:r>
          <a:r>
            <a:rPr lang="lv-LV" b="1" dirty="0"/>
            <a:t>. Ekspert qrupunun müştərək hesabatı</a:t>
          </a:r>
          <a:endParaRPr lang="en-GB" b="1" dirty="0"/>
        </a:p>
      </dgm:t>
    </dgm:pt>
    <dgm:pt modelId="{252F744E-092C-4E6D-86BD-5F1F9A1A0449}" type="parTrans" cxnId="{0C5327E6-2EFD-4081-AD3C-34EB9EB4BA56}">
      <dgm:prSet/>
      <dgm:spPr/>
      <dgm:t>
        <a:bodyPr/>
        <a:lstStyle/>
        <a:p>
          <a:endParaRPr lang="en-GB" b="1"/>
        </a:p>
      </dgm:t>
    </dgm:pt>
    <dgm:pt modelId="{6EF7EA6A-C095-4143-BB51-358032BF7A7B}" type="sibTrans" cxnId="{0C5327E6-2EFD-4081-AD3C-34EB9EB4BA56}">
      <dgm:prSet/>
      <dgm:spPr/>
      <dgm:t>
        <a:bodyPr/>
        <a:lstStyle/>
        <a:p>
          <a:endParaRPr lang="en-GB" b="1"/>
        </a:p>
      </dgm:t>
    </dgm:pt>
    <dgm:pt modelId="{2DA73B92-8D84-4488-B86B-8B56A9E92496}">
      <dgm:prSet phldrT="[Text]"/>
      <dgm:spPr/>
      <dgm:t>
        <a:bodyPr/>
        <a:lstStyle/>
        <a:p>
          <a:r>
            <a:rPr lang="en-GB" b="1" dirty="0"/>
            <a:t>8</a:t>
          </a:r>
          <a:r>
            <a:rPr lang="lv-LV" b="1" dirty="0"/>
            <a:t>. Faktoloji xətalara dair ATM-in şərhi</a:t>
          </a:r>
          <a:endParaRPr lang="en-GB" b="1" dirty="0"/>
        </a:p>
      </dgm:t>
    </dgm:pt>
    <dgm:pt modelId="{4254C4DD-1DBC-47BE-9BCD-67E9D711D5F1}" type="parTrans" cxnId="{DEE69A2C-C0C0-4971-AB24-B70B7F870322}">
      <dgm:prSet/>
      <dgm:spPr/>
      <dgm:t>
        <a:bodyPr/>
        <a:lstStyle/>
        <a:p>
          <a:endParaRPr lang="en-GB" b="1"/>
        </a:p>
      </dgm:t>
    </dgm:pt>
    <dgm:pt modelId="{5EBC1064-9BDD-4125-A4C6-47628CE68A93}" type="sibTrans" cxnId="{DEE69A2C-C0C0-4971-AB24-B70B7F870322}">
      <dgm:prSet/>
      <dgm:spPr/>
      <dgm:t>
        <a:bodyPr/>
        <a:lstStyle/>
        <a:p>
          <a:endParaRPr lang="en-GB" b="1"/>
        </a:p>
      </dgm:t>
    </dgm:pt>
    <dgm:pt modelId="{62F93DB4-FE2F-4870-B21E-7DF64ED26006}">
      <dgm:prSet phldrT="[Text]"/>
      <dgm:spPr/>
      <dgm:t>
        <a:bodyPr/>
        <a:lstStyle/>
        <a:p>
          <a:r>
            <a:rPr lang="en-GB" b="1" dirty="0"/>
            <a:t>9</a:t>
          </a:r>
          <a:r>
            <a:rPr lang="lv-LV" b="1" dirty="0"/>
            <a:t>. Komitə tərəfindən qərar (ATM-in iştirakı ilə)</a:t>
          </a:r>
          <a:endParaRPr lang="en-GB" b="1" dirty="0"/>
        </a:p>
      </dgm:t>
    </dgm:pt>
    <dgm:pt modelId="{98368B17-BFAD-4DC7-B2B3-391FC6077B88}" type="parTrans" cxnId="{7F8FE65C-5F90-4856-B8BF-FDC492AA2945}">
      <dgm:prSet/>
      <dgm:spPr/>
      <dgm:t>
        <a:bodyPr/>
        <a:lstStyle/>
        <a:p>
          <a:endParaRPr lang="en-GB" b="1"/>
        </a:p>
      </dgm:t>
    </dgm:pt>
    <dgm:pt modelId="{FD1DFDCB-A9BD-4BDE-9053-D712EE17716F}" type="sibTrans" cxnId="{7F8FE65C-5F90-4856-B8BF-FDC492AA2945}">
      <dgm:prSet/>
      <dgm:spPr/>
      <dgm:t>
        <a:bodyPr/>
        <a:lstStyle/>
        <a:p>
          <a:endParaRPr lang="en-GB" b="1"/>
        </a:p>
      </dgm:t>
    </dgm:pt>
    <dgm:pt modelId="{DC539B8F-034E-4BAB-8A53-03EA5E9C246B}">
      <dgm:prSet phldrT="[Text]"/>
      <dgm:spPr/>
      <dgm:t>
        <a:bodyPr/>
        <a:lstStyle/>
        <a:p>
          <a:r>
            <a:rPr lang="en-GB" b="1" dirty="0"/>
            <a:t>10. </a:t>
          </a:r>
          <a:r>
            <a:rPr lang="lv-LV" b="1" dirty="0"/>
            <a:t>Sonrakı tədbirlər</a:t>
          </a:r>
          <a:endParaRPr lang="en-GB" b="1" dirty="0"/>
        </a:p>
      </dgm:t>
    </dgm:pt>
    <dgm:pt modelId="{55433A2B-B851-4712-BB92-2E42D31371C3}" type="parTrans" cxnId="{4974A05C-A0C5-4B87-A343-8BFC9309FEAF}">
      <dgm:prSet/>
      <dgm:spPr/>
      <dgm:t>
        <a:bodyPr/>
        <a:lstStyle/>
        <a:p>
          <a:endParaRPr lang="en-GB" b="1"/>
        </a:p>
      </dgm:t>
    </dgm:pt>
    <dgm:pt modelId="{5F1B6EFA-626F-4536-AD5E-FC3CD1C34C4F}" type="sibTrans" cxnId="{4974A05C-A0C5-4B87-A343-8BFC9309FEAF}">
      <dgm:prSet/>
      <dgm:spPr/>
      <dgm:t>
        <a:bodyPr/>
        <a:lstStyle/>
        <a:p>
          <a:endParaRPr lang="en-GB" b="1"/>
        </a:p>
      </dgm:t>
    </dgm:pt>
    <dgm:pt modelId="{C04904B6-70C0-4632-AB16-A1DF67B25662}">
      <dgm:prSet/>
      <dgm:spPr>
        <a:solidFill>
          <a:schemeClr val="accent6"/>
        </a:solidFill>
      </dgm:spPr>
      <dgm:t>
        <a:bodyPr/>
        <a:lstStyle/>
        <a:p>
          <a:r>
            <a:rPr lang="en-US" b="1" dirty="0"/>
            <a:t>5. </a:t>
          </a:r>
          <a:r>
            <a:rPr lang="az-Latn-AZ" b="1" dirty="0"/>
            <a:t>Sahə səfərindən öncə  eksperlətin birgə işi</a:t>
          </a:r>
          <a:endParaRPr lang="en-US" b="1" dirty="0"/>
        </a:p>
      </dgm:t>
    </dgm:pt>
    <dgm:pt modelId="{692EB603-28AE-42AE-82DF-01FF2EB72D01}" type="parTrans" cxnId="{1DE4A0B8-2A74-4B99-A893-3C843BAD7F49}">
      <dgm:prSet/>
      <dgm:spPr/>
      <dgm:t>
        <a:bodyPr/>
        <a:lstStyle/>
        <a:p>
          <a:endParaRPr lang="en-US"/>
        </a:p>
      </dgm:t>
    </dgm:pt>
    <dgm:pt modelId="{46F96CFD-F9A9-44AC-9BD0-17B67BD9EFC6}" type="sibTrans" cxnId="{1DE4A0B8-2A74-4B99-A893-3C843BAD7F49}">
      <dgm:prSet/>
      <dgm:spPr/>
      <dgm:t>
        <a:bodyPr/>
        <a:lstStyle/>
        <a:p>
          <a:endParaRPr lang="en-US"/>
        </a:p>
      </dgm:t>
    </dgm:pt>
    <dgm:pt modelId="{01E98E69-2805-4474-A4F7-9FADFAC26638}" type="pres">
      <dgm:prSet presAssocID="{63FE0411-6282-40FD-9282-ADBA5EF2B061}" presName="linearFlow" presStyleCnt="0">
        <dgm:presLayoutVars>
          <dgm:dir/>
          <dgm:resizeHandles val="exact"/>
        </dgm:presLayoutVars>
      </dgm:prSet>
      <dgm:spPr/>
      <dgm:t>
        <a:bodyPr/>
        <a:lstStyle/>
        <a:p>
          <a:endParaRPr lang="en-US"/>
        </a:p>
      </dgm:t>
    </dgm:pt>
    <dgm:pt modelId="{C48BCC91-20B4-44C7-BCD6-A0A744F66923}" type="pres">
      <dgm:prSet presAssocID="{4665C380-C17B-43A9-8894-CBFB09082CFE}" presName="composite" presStyleCnt="0"/>
      <dgm:spPr/>
    </dgm:pt>
    <dgm:pt modelId="{E2C3AF42-086F-4707-B275-814D19B2D526}" type="pres">
      <dgm:prSet presAssocID="{4665C380-C17B-43A9-8894-CBFB09082CFE}" presName="imgShp" presStyleLbl="fgImgPlace1" presStyleIdx="0" presStyleCnt="10"/>
      <dgm:spPr>
        <a:solidFill>
          <a:schemeClr val="accent4">
            <a:lumMod val="40000"/>
            <a:lumOff val="60000"/>
          </a:schemeClr>
        </a:solidFill>
      </dgm:spPr>
    </dgm:pt>
    <dgm:pt modelId="{1273ABE4-8B0E-41E1-BAF4-FA98401C4CF1}" type="pres">
      <dgm:prSet presAssocID="{4665C380-C17B-43A9-8894-CBFB09082CFE}" presName="txShp" presStyleLbl="node1" presStyleIdx="0" presStyleCnt="10">
        <dgm:presLayoutVars>
          <dgm:bulletEnabled val="1"/>
        </dgm:presLayoutVars>
      </dgm:prSet>
      <dgm:spPr/>
      <dgm:t>
        <a:bodyPr/>
        <a:lstStyle/>
        <a:p>
          <a:endParaRPr lang="en-US"/>
        </a:p>
      </dgm:t>
    </dgm:pt>
    <dgm:pt modelId="{1DCD0FE0-42E6-44EF-97D5-9F733C72FE8A}" type="pres">
      <dgm:prSet presAssocID="{6D2DD055-EF15-4B15-AA84-6A7AD865947D}" presName="spacing" presStyleCnt="0"/>
      <dgm:spPr/>
    </dgm:pt>
    <dgm:pt modelId="{FCEC8EAA-9368-4652-A21D-6EF0DF7DF395}" type="pres">
      <dgm:prSet presAssocID="{8AA6FECC-2BB8-41E5-8EFC-4848DD5C8A38}" presName="composite" presStyleCnt="0"/>
      <dgm:spPr/>
    </dgm:pt>
    <dgm:pt modelId="{B49B4680-C1F8-45AB-BA11-97A54C8CEDAA}" type="pres">
      <dgm:prSet presAssocID="{8AA6FECC-2BB8-41E5-8EFC-4848DD5C8A38}" presName="imgShp" presStyleLbl="fgImgPlace1" presStyleIdx="1" presStyleCnt="10"/>
      <dgm:spPr>
        <a:solidFill>
          <a:schemeClr val="accent4">
            <a:lumMod val="40000"/>
            <a:lumOff val="60000"/>
          </a:schemeClr>
        </a:solidFill>
      </dgm:spPr>
    </dgm:pt>
    <dgm:pt modelId="{48C2BDE2-AA0B-4F7E-865F-13C50FD5E6DD}" type="pres">
      <dgm:prSet presAssocID="{8AA6FECC-2BB8-41E5-8EFC-4848DD5C8A38}" presName="txShp" presStyleLbl="node1" presStyleIdx="1" presStyleCnt="10">
        <dgm:presLayoutVars>
          <dgm:bulletEnabled val="1"/>
        </dgm:presLayoutVars>
      </dgm:prSet>
      <dgm:spPr/>
      <dgm:t>
        <a:bodyPr/>
        <a:lstStyle/>
        <a:p>
          <a:endParaRPr lang="en-US"/>
        </a:p>
      </dgm:t>
    </dgm:pt>
    <dgm:pt modelId="{140F300D-2D64-4A39-9A7A-7E19E37F8E57}" type="pres">
      <dgm:prSet presAssocID="{8756CAC5-98EF-459F-940F-63EC07028415}" presName="spacing" presStyleCnt="0"/>
      <dgm:spPr/>
    </dgm:pt>
    <dgm:pt modelId="{A85C7FDD-BE04-4B89-BB36-66E3ACBDDF28}" type="pres">
      <dgm:prSet presAssocID="{3E991F27-D853-40AE-A1E9-36733659031C}" presName="composite" presStyleCnt="0"/>
      <dgm:spPr/>
    </dgm:pt>
    <dgm:pt modelId="{2A6AECD8-6980-4D70-9E43-D6FA5B39248C}" type="pres">
      <dgm:prSet presAssocID="{3E991F27-D853-40AE-A1E9-36733659031C}" presName="imgShp" presStyleLbl="fgImgPlace1" presStyleIdx="2" presStyleCnt="10"/>
      <dgm:spPr>
        <a:solidFill>
          <a:schemeClr val="accent4"/>
        </a:solidFill>
      </dgm:spPr>
    </dgm:pt>
    <dgm:pt modelId="{4D1BFC32-9C7C-4C2E-945A-4FBA29E5398E}" type="pres">
      <dgm:prSet presAssocID="{3E991F27-D853-40AE-A1E9-36733659031C}" presName="txShp" presStyleLbl="node1" presStyleIdx="2" presStyleCnt="10">
        <dgm:presLayoutVars>
          <dgm:bulletEnabled val="1"/>
        </dgm:presLayoutVars>
      </dgm:prSet>
      <dgm:spPr/>
      <dgm:t>
        <a:bodyPr/>
        <a:lstStyle/>
        <a:p>
          <a:endParaRPr lang="en-US"/>
        </a:p>
      </dgm:t>
    </dgm:pt>
    <dgm:pt modelId="{00044186-4C72-4066-B9B0-34E2485EEB93}" type="pres">
      <dgm:prSet presAssocID="{14628447-E995-4DE8-A898-81D4C6C94D6C}" presName="spacing" presStyleCnt="0"/>
      <dgm:spPr/>
    </dgm:pt>
    <dgm:pt modelId="{CACC0E42-9211-4596-BEA1-F5B3C372BA83}" type="pres">
      <dgm:prSet presAssocID="{592AE783-1CF7-440F-A9F4-F160EC409278}" presName="composite" presStyleCnt="0"/>
      <dgm:spPr/>
    </dgm:pt>
    <dgm:pt modelId="{F3A1AAA4-42E2-4275-80EC-A39514B3ACCC}" type="pres">
      <dgm:prSet presAssocID="{592AE783-1CF7-440F-A9F4-F160EC409278}" presName="imgShp" presStyleLbl="fgImgPlace1" presStyleIdx="3" presStyleCnt="10"/>
      <dgm:spPr>
        <a:solidFill>
          <a:schemeClr val="accent4"/>
        </a:solidFill>
      </dgm:spPr>
    </dgm:pt>
    <dgm:pt modelId="{BB1606FB-65B9-4E8B-BBAA-D5080D314816}" type="pres">
      <dgm:prSet presAssocID="{592AE783-1CF7-440F-A9F4-F160EC409278}" presName="txShp" presStyleLbl="node1" presStyleIdx="3" presStyleCnt="10">
        <dgm:presLayoutVars>
          <dgm:bulletEnabled val="1"/>
        </dgm:presLayoutVars>
      </dgm:prSet>
      <dgm:spPr/>
      <dgm:t>
        <a:bodyPr/>
        <a:lstStyle/>
        <a:p>
          <a:endParaRPr lang="en-US"/>
        </a:p>
      </dgm:t>
    </dgm:pt>
    <dgm:pt modelId="{D2CE5C7B-0D96-4F06-856E-0C88298B0F21}" type="pres">
      <dgm:prSet presAssocID="{5D2A0398-90F8-474B-9721-58241F9D59F3}" presName="spacing" presStyleCnt="0"/>
      <dgm:spPr/>
    </dgm:pt>
    <dgm:pt modelId="{7795510C-9257-41CF-9B58-8B32D94858F5}" type="pres">
      <dgm:prSet presAssocID="{C04904B6-70C0-4632-AB16-A1DF67B25662}" presName="composite" presStyleCnt="0"/>
      <dgm:spPr/>
    </dgm:pt>
    <dgm:pt modelId="{2352210E-3A7E-4133-AA65-1002D88397AB}" type="pres">
      <dgm:prSet presAssocID="{C04904B6-70C0-4632-AB16-A1DF67B25662}" presName="imgShp" presStyleLbl="fgImgPlace1" presStyleIdx="4" presStyleCnt="10"/>
      <dgm:spPr>
        <a:solidFill>
          <a:schemeClr val="accent6"/>
        </a:solidFill>
      </dgm:spPr>
    </dgm:pt>
    <dgm:pt modelId="{72C19A98-FBB8-4495-A90A-5F55D1A288CE}" type="pres">
      <dgm:prSet presAssocID="{C04904B6-70C0-4632-AB16-A1DF67B25662}" presName="txShp" presStyleLbl="node1" presStyleIdx="4" presStyleCnt="10">
        <dgm:presLayoutVars>
          <dgm:bulletEnabled val="1"/>
        </dgm:presLayoutVars>
      </dgm:prSet>
      <dgm:spPr/>
      <dgm:t>
        <a:bodyPr/>
        <a:lstStyle/>
        <a:p>
          <a:endParaRPr lang="en-US"/>
        </a:p>
      </dgm:t>
    </dgm:pt>
    <dgm:pt modelId="{43E119DD-6138-4BE7-B2C8-986F104F950B}" type="pres">
      <dgm:prSet presAssocID="{46F96CFD-F9A9-44AC-9BD0-17B67BD9EFC6}" presName="spacing" presStyleCnt="0"/>
      <dgm:spPr/>
    </dgm:pt>
    <dgm:pt modelId="{26D0CC5A-0980-498B-A9B8-E67D7F7F3281}" type="pres">
      <dgm:prSet presAssocID="{686845A3-E9C6-4651-8A5C-C5F57723CE4B}" presName="composite" presStyleCnt="0"/>
      <dgm:spPr/>
    </dgm:pt>
    <dgm:pt modelId="{AEDD7280-2F10-424F-A634-013CCED39359}" type="pres">
      <dgm:prSet presAssocID="{686845A3-E9C6-4651-8A5C-C5F57723CE4B}" presName="imgShp" presStyleLbl="fgImgPlace1" presStyleIdx="5" presStyleCnt="10"/>
      <dgm:spPr>
        <a:solidFill>
          <a:schemeClr val="accent6">
            <a:lumMod val="40000"/>
            <a:lumOff val="60000"/>
          </a:schemeClr>
        </a:solidFill>
      </dgm:spPr>
    </dgm:pt>
    <dgm:pt modelId="{CF64DE1E-878E-4237-9D16-F97519873024}" type="pres">
      <dgm:prSet presAssocID="{686845A3-E9C6-4651-8A5C-C5F57723CE4B}" presName="txShp" presStyleLbl="node1" presStyleIdx="5" presStyleCnt="10">
        <dgm:presLayoutVars>
          <dgm:bulletEnabled val="1"/>
        </dgm:presLayoutVars>
      </dgm:prSet>
      <dgm:spPr/>
      <dgm:t>
        <a:bodyPr/>
        <a:lstStyle/>
        <a:p>
          <a:endParaRPr lang="en-US"/>
        </a:p>
      </dgm:t>
    </dgm:pt>
    <dgm:pt modelId="{8B1CFE9C-7EDC-422D-A2F5-5F809D1C95B7}" type="pres">
      <dgm:prSet presAssocID="{4C44FC68-9B75-4132-B332-88E684633156}" presName="spacing" presStyleCnt="0"/>
      <dgm:spPr/>
    </dgm:pt>
    <dgm:pt modelId="{803AB0E3-64F7-4205-8F27-DC23685AFFFB}" type="pres">
      <dgm:prSet presAssocID="{B568960D-25C2-4C66-9BB5-72D74EFF2EFC}" presName="composite" presStyleCnt="0"/>
      <dgm:spPr/>
    </dgm:pt>
    <dgm:pt modelId="{2F286D19-741E-4ACF-9482-1573B0E78099}" type="pres">
      <dgm:prSet presAssocID="{B568960D-25C2-4C66-9BB5-72D74EFF2EFC}" presName="imgShp" presStyleLbl="fgImgPlace1" presStyleIdx="6" presStyleCnt="10"/>
      <dgm:spPr>
        <a:solidFill>
          <a:schemeClr val="accent6">
            <a:lumMod val="40000"/>
            <a:lumOff val="60000"/>
          </a:schemeClr>
        </a:solidFill>
      </dgm:spPr>
    </dgm:pt>
    <dgm:pt modelId="{38D1EEBF-A80F-43B3-BF2B-D29B6A83F674}" type="pres">
      <dgm:prSet presAssocID="{B568960D-25C2-4C66-9BB5-72D74EFF2EFC}" presName="txShp" presStyleLbl="node1" presStyleIdx="6" presStyleCnt="10">
        <dgm:presLayoutVars>
          <dgm:bulletEnabled val="1"/>
        </dgm:presLayoutVars>
      </dgm:prSet>
      <dgm:spPr/>
      <dgm:t>
        <a:bodyPr/>
        <a:lstStyle/>
        <a:p>
          <a:endParaRPr lang="en-US"/>
        </a:p>
      </dgm:t>
    </dgm:pt>
    <dgm:pt modelId="{3B68EC68-F29E-467F-A8E6-75A12A3F3674}" type="pres">
      <dgm:prSet presAssocID="{6EF7EA6A-C095-4143-BB51-358032BF7A7B}" presName="spacing" presStyleCnt="0"/>
      <dgm:spPr/>
    </dgm:pt>
    <dgm:pt modelId="{DB6891D6-F52E-482D-A8C9-66DBF0416B17}" type="pres">
      <dgm:prSet presAssocID="{2DA73B92-8D84-4488-B86B-8B56A9E92496}" presName="composite" presStyleCnt="0"/>
      <dgm:spPr/>
    </dgm:pt>
    <dgm:pt modelId="{944904E4-FCBB-4CFA-8B36-17745C31506B}" type="pres">
      <dgm:prSet presAssocID="{2DA73B92-8D84-4488-B86B-8B56A9E92496}" presName="imgShp" presStyleLbl="fgImgPlace1" presStyleIdx="7" presStyleCnt="10"/>
      <dgm:spPr>
        <a:solidFill>
          <a:schemeClr val="accent4">
            <a:lumMod val="40000"/>
            <a:lumOff val="60000"/>
          </a:schemeClr>
        </a:solidFill>
      </dgm:spPr>
    </dgm:pt>
    <dgm:pt modelId="{CEBCC035-F70D-4DE0-9DD7-563C5D8C9486}" type="pres">
      <dgm:prSet presAssocID="{2DA73B92-8D84-4488-B86B-8B56A9E92496}" presName="txShp" presStyleLbl="node1" presStyleIdx="7" presStyleCnt="10">
        <dgm:presLayoutVars>
          <dgm:bulletEnabled val="1"/>
        </dgm:presLayoutVars>
      </dgm:prSet>
      <dgm:spPr/>
      <dgm:t>
        <a:bodyPr/>
        <a:lstStyle/>
        <a:p>
          <a:endParaRPr lang="en-US"/>
        </a:p>
      </dgm:t>
    </dgm:pt>
    <dgm:pt modelId="{AFE27A1B-03B4-4BAF-9CBF-7A69B9C19E55}" type="pres">
      <dgm:prSet presAssocID="{5EBC1064-9BDD-4125-A4C6-47628CE68A93}" presName="spacing" presStyleCnt="0"/>
      <dgm:spPr/>
    </dgm:pt>
    <dgm:pt modelId="{246FF58E-BC73-4560-9544-3E9F3A4357FF}" type="pres">
      <dgm:prSet presAssocID="{62F93DB4-FE2F-4870-B21E-7DF64ED26006}" presName="composite" presStyleCnt="0"/>
      <dgm:spPr/>
    </dgm:pt>
    <dgm:pt modelId="{8AA75899-D180-4BFA-A15A-6002127271AF}" type="pres">
      <dgm:prSet presAssocID="{62F93DB4-FE2F-4870-B21E-7DF64ED26006}" presName="imgShp" presStyleLbl="fgImgPlace1" presStyleIdx="8" presStyleCnt="10"/>
      <dgm:spPr>
        <a:solidFill>
          <a:srgbClr val="7030A0"/>
        </a:solidFill>
      </dgm:spPr>
    </dgm:pt>
    <dgm:pt modelId="{060ADDF9-40C9-424F-84CE-34697BF7B79B}" type="pres">
      <dgm:prSet presAssocID="{62F93DB4-FE2F-4870-B21E-7DF64ED26006}" presName="txShp" presStyleLbl="node1" presStyleIdx="8" presStyleCnt="10">
        <dgm:presLayoutVars>
          <dgm:bulletEnabled val="1"/>
        </dgm:presLayoutVars>
      </dgm:prSet>
      <dgm:spPr/>
      <dgm:t>
        <a:bodyPr/>
        <a:lstStyle/>
        <a:p>
          <a:endParaRPr lang="en-US"/>
        </a:p>
      </dgm:t>
    </dgm:pt>
    <dgm:pt modelId="{5BE3CA96-4FFC-4B9D-AE8B-3E036FA3D7CD}" type="pres">
      <dgm:prSet presAssocID="{FD1DFDCB-A9BD-4BDE-9053-D712EE17716F}" presName="spacing" presStyleCnt="0"/>
      <dgm:spPr/>
    </dgm:pt>
    <dgm:pt modelId="{BDE735D9-5D68-48B3-9872-CD1B7058C1DA}" type="pres">
      <dgm:prSet presAssocID="{DC539B8F-034E-4BAB-8A53-03EA5E9C246B}" presName="composite" presStyleCnt="0"/>
      <dgm:spPr/>
    </dgm:pt>
    <dgm:pt modelId="{322B3B9E-3D8B-44E3-8517-85D78CF9EE8E}" type="pres">
      <dgm:prSet presAssocID="{DC539B8F-034E-4BAB-8A53-03EA5E9C246B}" presName="imgShp" presStyleLbl="fgImgPlace1" presStyleIdx="9" presStyleCnt="10"/>
      <dgm:spPr>
        <a:solidFill>
          <a:schemeClr val="accent4">
            <a:lumMod val="60000"/>
            <a:lumOff val="40000"/>
          </a:schemeClr>
        </a:solidFill>
      </dgm:spPr>
    </dgm:pt>
    <dgm:pt modelId="{C5ADF46F-7803-458F-B0DF-73A23D416FF2}" type="pres">
      <dgm:prSet presAssocID="{DC539B8F-034E-4BAB-8A53-03EA5E9C246B}" presName="txShp" presStyleLbl="node1" presStyleIdx="9" presStyleCnt="10">
        <dgm:presLayoutVars>
          <dgm:bulletEnabled val="1"/>
        </dgm:presLayoutVars>
      </dgm:prSet>
      <dgm:spPr/>
      <dgm:t>
        <a:bodyPr/>
        <a:lstStyle/>
        <a:p>
          <a:endParaRPr lang="en-US"/>
        </a:p>
      </dgm:t>
    </dgm:pt>
  </dgm:ptLst>
  <dgm:cxnLst>
    <dgm:cxn modelId="{DEA2E4C3-861B-4361-8A7F-A36414A61543}" srcId="{63FE0411-6282-40FD-9282-ADBA5EF2B061}" destId="{592AE783-1CF7-440F-A9F4-F160EC409278}" srcOrd="3" destOrd="0" parTransId="{15086F44-58BA-4E87-9F84-288A947299A8}" sibTransId="{5D2A0398-90F8-474B-9721-58241F9D59F3}"/>
    <dgm:cxn modelId="{DB349726-8B32-4828-8413-E9B3732EDBDF}" srcId="{63FE0411-6282-40FD-9282-ADBA5EF2B061}" destId="{8AA6FECC-2BB8-41E5-8EFC-4848DD5C8A38}" srcOrd="1" destOrd="0" parTransId="{FA0D9D62-2EC3-4DE8-ABEA-59CE3F1D7CDC}" sibTransId="{8756CAC5-98EF-459F-940F-63EC07028415}"/>
    <dgm:cxn modelId="{CA451A69-D461-4C73-BD2A-8A94122FF0EF}" type="presOf" srcId="{63FE0411-6282-40FD-9282-ADBA5EF2B061}" destId="{01E98E69-2805-4474-A4F7-9FADFAC26638}" srcOrd="0" destOrd="0" presId="urn:microsoft.com/office/officeart/2005/8/layout/vList3#1"/>
    <dgm:cxn modelId="{0C5327E6-2EFD-4081-AD3C-34EB9EB4BA56}" srcId="{63FE0411-6282-40FD-9282-ADBA5EF2B061}" destId="{B568960D-25C2-4C66-9BB5-72D74EFF2EFC}" srcOrd="6" destOrd="0" parTransId="{252F744E-092C-4E6D-86BD-5F1F9A1A0449}" sibTransId="{6EF7EA6A-C095-4143-BB51-358032BF7A7B}"/>
    <dgm:cxn modelId="{28C65CF2-0F59-4609-9046-B40560D8381D}" type="presOf" srcId="{592AE783-1CF7-440F-A9F4-F160EC409278}" destId="{BB1606FB-65B9-4E8B-BBAA-D5080D314816}" srcOrd="0" destOrd="0" presId="urn:microsoft.com/office/officeart/2005/8/layout/vList3#1"/>
    <dgm:cxn modelId="{BC76FE39-A8EB-4D6E-8031-367DABC7A9ED}" srcId="{63FE0411-6282-40FD-9282-ADBA5EF2B061}" destId="{4665C380-C17B-43A9-8894-CBFB09082CFE}" srcOrd="0" destOrd="0" parTransId="{B59BFAEA-F51F-483E-AB14-5E42ACA17137}" sibTransId="{6D2DD055-EF15-4B15-AA84-6A7AD865947D}"/>
    <dgm:cxn modelId="{7965113A-3E21-4465-9953-104B273B7B9F}" type="presOf" srcId="{686845A3-E9C6-4651-8A5C-C5F57723CE4B}" destId="{CF64DE1E-878E-4237-9D16-F97519873024}" srcOrd="0" destOrd="0" presId="urn:microsoft.com/office/officeart/2005/8/layout/vList3#1"/>
    <dgm:cxn modelId="{0810A6FA-046C-4CBD-B019-E21E0B3ED54A}" type="presOf" srcId="{DC539B8F-034E-4BAB-8A53-03EA5E9C246B}" destId="{C5ADF46F-7803-458F-B0DF-73A23D416FF2}" srcOrd="0" destOrd="0" presId="urn:microsoft.com/office/officeart/2005/8/layout/vList3#1"/>
    <dgm:cxn modelId="{4E1E1AFD-32CF-4A66-9F65-A876F7F173A7}" type="presOf" srcId="{3E991F27-D853-40AE-A1E9-36733659031C}" destId="{4D1BFC32-9C7C-4C2E-945A-4FBA29E5398E}" srcOrd="0" destOrd="0" presId="urn:microsoft.com/office/officeart/2005/8/layout/vList3#1"/>
    <dgm:cxn modelId="{7F8FE65C-5F90-4856-B8BF-FDC492AA2945}" srcId="{63FE0411-6282-40FD-9282-ADBA5EF2B061}" destId="{62F93DB4-FE2F-4870-B21E-7DF64ED26006}" srcOrd="8" destOrd="0" parTransId="{98368B17-BFAD-4DC7-B2B3-391FC6077B88}" sibTransId="{FD1DFDCB-A9BD-4BDE-9053-D712EE17716F}"/>
    <dgm:cxn modelId="{2B444600-B65F-44CA-8021-D5F8879FE893}" type="presOf" srcId="{8AA6FECC-2BB8-41E5-8EFC-4848DD5C8A38}" destId="{48C2BDE2-AA0B-4F7E-865F-13C50FD5E6DD}" srcOrd="0" destOrd="0" presId="urn:microsoft.com/office/officeart/2005/8/layout/vList3#1"/>
    <dgm:cxn modelId="{C3FEAF25-502A-4ABF-9A34-1BD840933084}" type="presOf" srcId="{2DA73B92-8D84-4488-B86B-8B56A9E92496}" destId="{CEBCC035-F70D-4DE0-9DD7-563C5D8C9486}" srcOrd="0" destOrd="0" presId="urn:microsoft.com/office/officeart/2005/8/layout/vList3#1"/>
    <dgm:cxn modelId="{C9FF2A54-2336-495C-A1A0-2189BA713C7A}" type="presOf" srcId="{C04904B6-70C0-4632-AB16-A1DF67B25662}" destId="{72C19A98-FBB8-4495-A90A-5F55D1A288CE}" srcOrd="0" destOrd="0" presId="urn:microsoft.com/office/officeart/2005/8/layout/vList3#1"/>
    <dgm:cxn modelId="{3D6B9FD6-FC3E-4E23-9E3D-5EFE4B520A02}" type="presOf" srcId="{4665C380-C17B-43A9-8894-CBFB09082CFE}" destId="{1273ABE4-8B0E-41E1-BAF4-FA98401C4CF1}" srcOrd="0" destOrd="0" presId="urn:microsoft.com/office/officeart/2005/8/layout/vList3#1"/>
    <dgm:cxn modelId="{CF459183-100A-408D-8046-30ED6A44EFE6}" srcId="{63FE0411-6282-40FD-9282-ADBA5EF2B061}" destId="{686845A3-E9C6-4651-8A5C-C5F57723CE4B}" srcOrd="5" destOrd="0" parTransId="{967FEC07-EF34-46F2-A336-05C7BF298A3A}" sibTransId="{4C44FC68-9B75-4132-B332-88E684633156}"/>
    <dgm:cxn modelId="{4974A05C-A0C5-4B87-A343-8BFC9309FEAF}" srcId="{63FE0411-6282-40FD-9282-ADBA5EF2B061}" destId="{DC539B8F-034E-4BAB-8A53-03EA5E9C246B}" srcOrd="9" destOrd="0" parTransId="{55433A2B-B851-4712-BB92-2E42D31371C3}" sibTransId="{5F1B6EFA-626F-4536-AD5E-FC3CD1C34C4F}"/>
    <dgm:cxn modelId="{9F96D027-9DFD-4D47-9B15-8FA568DD6128}" type="presOf" srcId="{B568960D-25C2-4C66-9BB5-72D74EFF2EFC}" destId="{38D1EEBF-A80F-43B3-BF2B-D29B6A83F674}" srcOrd="0" destOrd="0" presId="urn:microsoft.com/office/officeart/2005/8/layout/vList3#1"/>
    <dgm:cxn modelId="{1DE4A0B8-2A74-4B99-A893-3C843BAD7F49}" srcId="{63FE0411-6282-40FD-9282-ADBA5EF2B061}" destId="{C04904B6-70C0-4632-AB16-A1DF67B25662}" srcOrd="4" destOrd="0" parTransId="{692EB603-28AE-42AE-82DF-01FF2EB72D01}" sibTransId="{46F96CFD-F9A9-44AC-9BD0-17B67BD9EFC6}"/>
    <dgm:cxn modelId="{605CCC92-4528-4E80-9F29-C38F4E7AA302}" type="presOf" srcId="{62F93DB4-FE2F-4870-B21E-7DF64ED26006}" destId="{060ADDF9-40C9-424F-84CE-34697BF7B79B}" srcOrd="0" destOrd="0" presId="urn:microsoft.com/office/officeart/2005/8/layout/vList3#1"/>
    <dgm:cxn modelId="{CC89FB22-C166-4069-BB86-A0BA2D2ECE24}" srcId="{63FE0411-6282-40FD-9282-ADBA5EF2B061}" destId="{3E991F27-D853-40AE-A1E9-36733659031C}" srcOrd="2" destOrd="0" parTransId="{D39900A1-61C2-4E6A-A433-D3B95A3141EB}" sibTransId="{14628447-E995-4DE8-A898-81D4C6C94D6C}"/>
    <dgm:cxn modelId="{DEE69A2C-C0C0-4971-AB24-B70B7F870322}" srcId="{63FE0411-6282-40FD-9282-ADBA5EF2B061}" destId="{2DA73B92-8D84-4488-B86B-8B56A9E92496}" srcOrd="7" destOrd="0" parTransId="{4254C4DD-1DBC-47BE-9BCD-67E9D711D5F1}" sibTransId="{5EBC1064-9BDD-4125-A4C6-47628CE68A93}"/>
    <dgm:cxn modelId="{868C3287-2DCA-45A0-B865-E9C14AC042ED}" type="presParOf" srcId="{01E98E69-2805-4474-A4F7-9FADFAC26638}" destId="{C48BCC91-20B4-44C7-BCD6-A0A744F66923}" srcOrd="0" destOrd="0" presId="urn:microsoft.com/office/officeart/2005/8/layout/vList3#1"/>
    <dgm:cxn modelId="{BF12F1ED-8562-4A52-8DAB-C5C566590936}" type="presParOf" srcId="{C48BCC91-20B4-44C7-BCD6-A0A744F66923}" destId="{E2C3AF42-086F-4707-B275-814D19B2D526}" srcOrd="0" destOrd="0" presId="urn:microsoft.com/office/officeart/2005/8/layout/vList3#1"/>
    <dgm:cxn modelId="{060F6E95-6675-4F40-A392-40ADEDD2D4D1}" type="presParOf" srcId="{C48BCC91-20B4-44C7-BCD6-A0A744F66923}" destId="{1273ABE4-8B0E-41E1-BAF4-FA98401C4CF1}" srcOrd="1" destOrd="0" presId="urn:microsoft.com/office/officeart/2005/8/layout/vList3#1"/>
    <dgm:cxn modelId="{54E50529-79C1-4A45-A60F-71FE65F802D9}" type="presParOf" srcId="{01E98E69-2805-4474-A4F7-9FADFAC26638}" destId="{1DCD0FE0-42E6-44EF-97D5-9F733C72FE8A}" srcOrd="1" destOrd="0" presId="urn:microsoft.com/office/officeart/2005/8/layout/vList3#1"/>
    <dgm:cxn modelId="{1144B332-4844-483B-8639-F95DE58022B7}" type="presParOf" srcId="{01E98E69-2805-4474-A4F7-9FADFAC26638}" destId="{FCEC8EAA-9368-4652-A21D-6EF0DF7DF395}" srcOrd="2" destOrd="0" presId="urn:microsoft.com/office/officeart/2005/8/layout/vList3#1"/>
    <dgm:cxn modelId="{06C42EBE-9A5A-495F-9719-201118663572}" type="presParOf" srcId="{FCEC8EAA-9368-4652-A21D-6EF0DF7DF395}" destId="{B49B4680-C1F8-45AB-BA11-97A54C8CEDAA}" srcOrd="0" destOrd="0" presId="urn:microsoft.com/office/officeart/2005/8/layout/vList3#1"/>
    <dgm:cxn modelId="{0552FD5B-7A2C-49EE-86E5-4E8463F3477A}" type="presParOf" srcId="{FCEC8EAA-9368-4652-A21D-6EF0DF7DF395}" destId="{48C2BDE2-AA0B-4F7E-865F-13C50FD5E6DD}" srcOrd="1" destOrd="0" presId="urn:microsoft.com/office/officeart/2005/8/layout/vList3#1"/>
    <dgm:cxn modelId="{15C5AA7A-B643-4C1A-9390-A02955027158}" type="presParOf" srcId="{01E98E69-2805-4474-A4F7-9FADFAC26638}" destId="{140F300D-2D64-4A39-9A7A-7E19E37F8E57}" srcOrd="3" destOrd="0" presId="urn:microsoft.com/office/officeart/2005/8/layout/vList3#1"/>
    <dgm:cxn modelId="{F42D6A13-4A29-4D0A-A16C-9A466A3BE65F}" type="presParOf" srcId="{01E98E69-2805-4474-A4F7-9FADFAC26638}" destId="{A85C7FDD-BE04-4B89-BB36-66E3ACBDDF28}" srcOrd="4" destOrd="0" presId="urn:microsoft.com/office/officeart/2005/8/layout/vList3#1"/>
    <dgm:cxn modelId="{3B17591A-E98F-4EA9-BEDE-485FA2C8C2EF}" type="presParOf" srcId="{A85C7FDD-BE04-4B89-BB36-66E3ACBDDF28}" destId="{2A6AECD8-6980-4D70-9E43-D6FA5B39248C}" srcOrd="0" destOrd="0" presId="urn:microsoft.com/office/officeart/2005/8/layout/vList3#1"/>
    <dgm:cxn modelId="{AE55F818-321B-4787-8428-4D2E9DA246EC}" type="presParOf" srcId="{A85C7FDD-BE04-4B89-BB36-66E3ACBDDF28}" destId="{4D1BFC32-9C7C-4C2E-945A-4FBA29E5398E}" srcOrd="1" destOrd="0" presId="urn:microsoft.com/office/officeart/2005/8/layout/vList3#1"/>
    <dgm:cxn modelId="{2864D056-1F3E-4C13-BB44-577B03440128}" type="presParOf" srcId="{01E98E69-2805-4474-A4F7-9FADFAC26638}" destId="{00044186-4C72-4066-B9B0-34E2485EEB93}" srcOrd="5" destOrd="0" presId="urn:microsoft.com/office/officeart/2005/8/layout/vList3#1"/>
    <dgm:cxn modelId="{4DDDFC6D-5E8A-4CE9-81E4-204DCF866271}" type="presParOf" srcId="{01E98E69-2805-4474-A4F7-9FADFAC26638}" destId="{CACC0E42-9211-4596-BEA1-F5B3C372BA83}" srcOrd="6" destOrd="0" presId="urn:microsoft.com/office/officeart/2005/8/layout/vList3#1"/>
    <dgm:cxn modelId="{B943F4FD-E438-4D02-8B10-C1EA1945D814}" type="presParOf" srcId="{CACC0E42-9211-4596-BEA1-F5B3C372BA83}" destId="{F3A1AAA4-42E2-4275-80EC-A39514B3ACCC}" srcOrd="0" destOrd="0" presId="urn:microsoft.com/office/officeart/2005/8/layout/vList3#1"/>
    <dgm:cxn modelId="{81BB5F7E-17EC-4729-AEE7-0C4C48FA25CA}" type="presParOf" srcId="{CACC0E42-9211-4596-BEA1-F5B3C372BA83}" destId="{BB1606FB-65B9-4E8B-BBAA-D5080D314816}" srcOrd="1" destOrd="0" presId="urn:microsoft.com/office/officeart/2005/8/layout/vList3#1"/>
    <dgm:cxn modelId="{1ADFE482-EC97-4ED5-8235-0213F1684CDA}" type="presParOf" srcId="{01E98E69-2805-4474-A4F7-9FADFAC26638}" destId="{D2CE5C7B-0D96-4F06-856E-0C88298B0F21}" srcOrd="7" destOrd="0" presId="urn:microsoft.com/office/officeart/2005/8/layout/vList3#1"/>
    <dgm:cxn modelId="{829793E3-4999-407F-BDB7-67969B731665}" type="presParOf" srcId="{01E98E69-2805-4474-A4F7-9FADFAC26638}" destId="{7795510C-9257-41CF-9B58-8B32D94858F5}" srcOrd="8" destOrd="0" presId="urn:microsoft.com/office/officeart/2005/8/layout/vList3#1"/>
    <dgm:cxn modelId="{40FC9857-6988-4903-B021-9DDAF3F08C02}" type="presParOf" srcId="{7795510C-9257-41CF-9B58-8B32D94858F5}" destId="{2352210E-3A7E-4133-AA65-1002D88397AB}" srcOrd="0" destOrd="0" presId="urn:microsoft.com/office/officeart/2005/8/layout/vList3#1"/>
    <dgm:cxn modelId="{1A054281-1D90-40F1-BDD6-7D74D8ECB170}" type="presParOf" srcId="{7795510C-9257-41CF-9B58-8B32D94858F5}" destId="{72C19A98-FBB8-4495-A90A-5F55D1A288CE}" srcOrd="1" destOrd="0" presId="urn:microsoft.com/office/officeart/2005/8/layout/vList3#1"/>
    <dgm:cxn modelId="{B472B9C1-6D68-42AB-94BA-752487C1DCDC}" type="presParOf" srcId="{01E98E69-2805-4474-A4F7-9FADFAC26638}" destId="{43E119DD-6138-4BE7-B2C8-986F104F950B}" srcOrd="9" destOrd="0" presId="urn:microsoft.com/office/officeart/2005/8/layout/vList3#1"/>
    <dgm:cxn modelId="{52AC0DBC-1474-4E8A-882F-EA72013A4D11}" type="presParOf" srcId="{01E98E69-2805-4474-A4F7-9FADFAC26638}" destId="{26D0CC5A-0980-498B-A9B8-E67D7F7F3281}" srcOrd="10" destOrd="0" presId="urn:microsoft.com/office/officeart/2005/8/layout/vList3#1"/>
    <dgm:cxn modelId="{8F027EF6-DDF2-495B-A702-602E30535666}" type="presParOf" srcId="{26D0CC5A-0980-498B-A9B8-E67D7F7F3281}" destId="{AEDD7280-2F10-424F-A634-013CCED39359}" srcOrd="0" destOrd="0" presId="urn:microsoft.com/office/officeart/2005/8/layout/vList3#1"/>
    <dgm:cxn modelId="{9008E979-A7E2-4FF8-B8C5-37A7B03F543F}" type="presParOf" srcId="{26D0CC5A-0980-498B-A9B8-E67D7F7F3281}" destId="{CF64DE1E-878E-4237-9D16-F97519873024}" srcOrd="1" destOrd="0" presId="urn:microsoft.com/office/officeart/2005/8/layout/vList3#1"/>
    <dgm:cxn modelId="{FFD28CAD-FF88-4A03-A1A6-4C9F4879F526}" type="presParOf" srcId="{01E98E69-2805-4474-A4F7-9FADFAC26638}" destId="{8B1CFE9C-7EDC-422D-A2F5-5F809D1C95B7}" srcOrd="11" destOrd="0" presId="urn:microsoft.com/office/officeart/2005/8/layout/vList3#1"/>
    <dgm:cxn modelId="{63B2E70C-75A4-4295-A459-C18AC15C0121}" type="presParOf" srcId="{01E98E69-2805-4474-A4F7-9FADFAC26638}" destId="{803AB0E3-64F7-4205-8F27-DC23685AFFFB}" srcOrd="12" destOrd="0" presId="urn:microsoft.com/office/officeart/2005/8/layout/vList3#1"/>
    <dgm:cxn modelId="{CFCB6B6E-B386-4FBC-8057-30E7174B57CB}" type="presParOf" srcId="{803AB0E3-64F7-4205-8F27-DC23685AFFFB}" destId="{2F286D19-741E-4ACF-9482-1573B0E78099}" srcOrd="0" destOrd="0" presId="urn:microsoft.com/office/officeart/2005/8/layout/vList3#1"/>
    <dgm:cxn modelId="{E6D14215-76A0-4808-870A-5145EFC3FA2E}" type="presParOf" srcId="{803AB0E3-64F7-4205-8F27-DC23685AFFFB}" destId="{38D1EEBF-A80F-43B3-BF2B-D29B6A83F674}" srcOrd="1" destOrd="0" presId="urn:microsoft.com/office/officeart/2005/8/layout/vList3#1"/>
    <dgm:cxn modelId="{B39A7521-3673-45CC-9CD3-DB9171C30A0B}" type="presParOf" srcId="{01E98E69-2805-4474-A4F7-9FADFAC26638}" destId="{3B68EC68-F29E-467F-A8E6-75A12A3F3674}" srcOrd="13" destOrd="0" presId="urn:microsoft.com/office/officeart/2005/8/layout/vList3#1"/>
    <dgm:cxn modelId="{09DE47FB-7055-4686-9582-383691391B16}" type="presParOf" srcId="{01E98E69-2805-4474-A4F7-9FADFAC26638}" destId="{DB6891D6-F52E-482D-A8C9-66DBF0416B17}" srcOrd="14" destOrd="0" presId="urn:microsoft.com/office/officeart/2005/8/layout/vList3#1"/>
    <dgm:cxn modelId="{F7C30463-841A-4407-BFF6-8DE177A4DD89}" type="presParOf" srcId="{DB6891D6-F52E-482D-A8C9-66DBF0416B17}" destId="{944904E4-FCBB-4CFA-8B36-17745C31506B}" srcOrd="0" destOrd="0" presId="urn:microsoft.com/office/officeart/2005/8/layout/vList3#1"/>
    <dgm:cxn modelId="{38B77E62-A242-413B-A628-B3B75C6166F7}" type="presParOf" srcId="{DB6891D6-F52E-482D-A8C9-66DBF0416B17}" destId="{CEBCC035-F70D-4DE0-9DD7-563C5D8C9486}" srcOrd="1" destOrd="0" presId="urn:microsoft.com/office/officeart/2005/8/layout/vList3#1"/>
    <dgm:cxn modelId="{575EEF8A-4CAE-44BC-859A-35A84C57E750}" type="presParOf" srcId="{01E98E69-2805-4474-A4F7-9FADFAC26638}" destId="{AFE27A1B-03B4-4BAF-9CBF-7A69B9C19E55}" srcOrd="15" destOrd="0" presId="urn:microsoft.com/office/officeart/2005/8/layout/vList3#1"/>
    <dgm:cxn modelId="{A1BE9FF5-4C2F-4945-B5B1-CB40E54C4677}" type="presParOf" srcId="{01E98E69-2805-4474-A4F7-9FADFAC26638}" destId="{246FF58E-BC73-4560-9544-3E9F3A4357FF}" srcOrd="16" destOrd="0" presId="urn:microsoft.com/office/officeart/2005/8/layout/vList3#1"/>
    <dgm:cxn modelId="{5235908F-C391-468B-8945-A31E29E9901D}" type="presParOf" srcId="{246FF58E-BC73-4560-9544-3E9F3A4357FF}" destId="{8AA75899-D180-4BFA-A15A-6002127271AF}" srcOrd="0" destOrd="0" presId="urn:microsoft.com/office/officeart/2005/8/layout/vList3#1"/>
    <dgm:cxn modelId="{4E3B0B5B-CCFC-41D1-BFD4-107DA3442A3F}" type="presParOf" srcId="{246FF58E-BC73-4560-9544-3E9F3A4357FF}" destId="{060ADDF9-40C9-424F-84CE-34697BF7B79B}" srcOrd="1" destOrd="0" presId="urn:microsoft.com/office/officeart/2005/8/layout/vList3#1"/>
    <dgm:cxn modelId="{B418CFAF-12B6-4311-92C6-E078423E98ED}" type="presParOf" srcId="{01E98E69-2805-4474-A4F7-9FADFAC26638}" destId="{5BE3CA96-4FFC-4B9D-AE8B-3E036FA3D7CD}" srcOrd="17" destOrd="0" presId="urn:microsoft.com/office/officeart/2005/8/layout/vList3#1"/>
    <dgm:cxn modelId="{37AA8F0B-054E-4EDF-94EC-7E26BBFA8627}" type="presParOf" srcId="{01E98E69-2805-4474-A4F7-9FADFAC26638}" destId="{BDE735D9-5D68-48B3-9872-CD1B7058C1DA}" srcOrd="18" destOrd="0" presId="urn:microsoft.com/office/officeart/2005/8/layout/vList3#1"/>
    <dgm:cxn modelId="{ECF166D3-7219-4086-83DC-44863B990CA6}" type="presParOf" srcId="{BDE735D9-5D68-48B3-9872-CD1B7058C1DA}" destId="{322B3B9E-3D8B-44E3-8517-85D78CF9EE8E}" srcOrd="0" destOrd="0" presId="urn:microsoft.com/office/officeart/2005/8/layout/vList3#1"/>
    <dgm:cxn modelId="{E9B6C0E5-1DBC-4BA6-984E-EE2DE7C7DB3A}" type="presParOf" srcId="{BDE735D9-5D68-48B3-9872-CD1B7058C1DA}" destId="{C5ADF46F-7803-458F-B0DF-73A23D416FF2}"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03EA87-F7F8-45C6-8996-2985D7426686}" type="doc">
      <dgm:prSet loTypeId="urn:microsoft.com/office/officeart/2005/8/layout/vList4" loCatId="picture" qsTypeId="urn:microsoft.com/office/officeart/2005/8/quickstyle/simple2" qsCatId="simple" csTypeId="urn:microsoft.com/office/officeart/2005/8/colors/accent1_2" csCatId="accent1" phldr="1"/>
      <dgm:spPr/>
    </dgm:pt>
    <dgm:pt modelId="{9A52EF33-1932-44D0-BC9C-3E6932CF33D8}">
      <dgm:prSet phldrT="[Text]"/>
      <dgm:spPr>
        <a:solidFill>
          <a:schemeClr val="accent1">
            <a:lumMod val="20000"/>
            <a:lumOff val="80000"/>
          </a:schemeClr>
        </a:solidFill>
      </dgm:spPr>
      <dgm:t>
        <a:bodyPr/>
        <a:lstStyle/>
        <a:p>
          <a:r>
            <a:rPr lang="az-Latn-AZ" dirty="0" smtClean="0">
              <a:solidFill>
                <a:schemeClr val="tx1"/>
              </a:solidFill>
            </a:rPr>
            <a:t>ANİ tərəfindən təmin edilən şablona əsasən</a:t>
          </a:r>
          <a:r>
            <a:rPr lang="en-GB" dirty="0" smtClean="0">
              <a:solidFill>
                <a:schemeClr val="tx1"/>
              </a:solidFill>
            </a:rPr>
            <a:t> (</a:t>
          </a:r>
          <a:r>
            <a:rPr lang="az-Latn-AZ" dirty="0" smtClean="0">
              <a:solidFill>
                <a:schemeClr val="tx1"/>
              </a:solidFill>
            </a:rPr>
            <a:t>Metodologiyada </a:t>
          </a:r>
          <a:r>
            <a:rPr lang="az-Latn-AZ" dirty="0" err="1" smtClean="0">
              <a:solidFill>
                <a:schemeClr val="tx1"/>
              </a:solidFill>
            </a:rPr>
            <a:t>verilmişdir</a:t>
          </a:r>
          <a:r>
            <a:rPr lang="en-GB" dirty="0" smtClean="0">
              <a:solidFill>
                <a:schemeClr val="tx1"/>
              </a:solidFill>
            </a:rPr>
            <a:t>)</a:t>
          </a:r>
          <a:endParaRPr lang="en-GB" dirty="0">
            <a:solidFill>
              <a:schemeClr val="tx1"/>
            </a:solidFill>
          </a:endParaRPr>
        </a:p>
      </dgm:t>
    </dgm:pt>
    <dgm:pt modelId="{56DAB362-D64F-448B-B975-CD3FCBFFFC4F}" type="parTrans" cxnId="{6DE534C9-CD17-46F3-A7BA-99B94F89D158}">
      <dgm:prSet/>
      <dgm:spPr/>
      <dgm:t>
        <a:bodyPr/>
        <a:lstStyle/>
        <a:p>
          <a:endParaRPr lang="en-GB">
            <a:solidFill>
              <a:schemeClr val="tx1"/>
            </a:solidFill>
          </a:endParaRPr>
        </a:p>
      </dgm:t>
    </dgm:pt>
    <dgm:pt modelId="{BDA918F2-1886-4B8F-9720-D3735F24DD72}" type="sibTrans" cxnId="{6DE534C9-CD17-46F3-A7BA-99B94F89D158}">
      <dgm:prSet/>
      <dgm:spPr/>
      <dgm:t>
        <a:bodyPr/>
        <a:lstStyle/>
        <a:p>
          <a:endParaRPr lang="en-GB">
            <a:solidFill>
              <a:schemeClr val="tx1"/>
            </a:solidFill>
          </a:endParaRPr>
        </a:p>
      </dgm:t>
    </dgm:pt>
    <dgm:pt modelId="{602C4FA5-6B8F-4D1F-9C6E-9731AE95E8C6}">
      <dgm:prSet phldrT="[Text]"/>
      <dgm:spPr>
        <a:solidFill>
          <a:schemeClr val="accent1">
            <a:lumMod val="20000"/>
            <a:lumOff val="80000"/>
          </a:schemeClr>
        </a:solidFill>
      </dgm:spPr>
      <dgm:t>
        <a:bodyPr/>
        <a:lstStyle/>
        <a:p>
          <a:r>
            <a:rPr lang="az-Latn-AZ" dirty="0" smtClean="0">
              <a:solidFill>
                <a:schemeClr val="tx1"/>
              </a:solidFill>
            </a:rPr>
            <a:t>bəyanatları </a:t>
          </a:r>
          <a:r>
            <a:rPr lang="az-Latn-AZ" dirty="0" err="1" smtClean="0">
              <a:solidFill>
                <a:schemeClr val="tx1"/>
              </a:solidFill>
            </a:rPr>
            <a:t>əsaslandırmaq</a:t>
          </a:r>
          <a:r>
            <a:rPr lang="az-Latn-AZ" dirty="0" smtClean="0">
              <a:solidFill>
                <a:schemeClr val="tx1"/>
              </a:solidFill>
            </a:rPr>
            <a:t> və özünütəhlil hesabatına, yaxud sahə səfərinə istinad etmək və sübut göstərmək</a:t>
          </a:r>
          <a:endParaRPr lang="en-GB" dirty="0">
            <a:solidFill>
              <a:schemeClr val="tx1"/>
            </a:solidFill>
          </a:endParaRPr>
        </a:p>
      </dgm:t>
    </dgm:pt>
    <dgm:pt modelId="{26B19EAD-2FDA-4920-BB8D-FB4DFDCF1FC2}" type="parTrans" cxnId="{6C06942D-7D9C-4BEC-92A7-51CEFDCD1062}">
      <dgm:prSet/>
      <dgm:spPr/>
      <dgm:t>
        <a:bodyPr/>
        <a:lstStyle/>
        <a:p>
          <a:endParaRPr lang="en-GB">
            <a:solidFill>
              <a:schemeClr val="tx1"/>
            </a:solidFill>
          </a:endParaRPr>
        </a:p>
      </dgm:t>
    </dgm:pt>
    <dgm:pt modelId="{68B79800-405D-42B2-A85B-68CC5D6ED9BC}" type="sibTrans" cxnId="{6C06942D-7D9C-4BEC-92A7-51CEFDCD1062}">
      <dgm:prSet/>
      <dgm:spPr/>
      <dgm:t>
        <a:bodyPr/>
        <a:lstStyle/>
        <a:p>
          <a:endParaRPr lang="en-GB">
            <a:solidFill>
              <a:schemeClr val="tx1"/>
            </a:solidFill>
          </a:endParaRPr>
        </a:p>
      </dgm:t>
    </dgm:pt>
    <dgm:pt modelId="{7F3AA565-7D4E-4E34-8C5A-A98E4E61B00A}">
      <dgm:prSet phldrT="[Text]"/>
      <dgm:spPr>
        <a:solidFill>
          <a:schemeClr val="accent1">
            <a:lumMod val="20000"/>
            <a:lumOff val="80000"/>
          </a:schemeClr>
        </a:solidFill>
      </dgm:spPr>
      <dgm:t>
        <a:bodyPr/>
        <a:lstStyle/>
        <a:p>
          <a:r>
            <a:rPr lang="az-Latn-AZ" dirty="0" smtClean="0">
              <a:solidFill>
                <a:schemeClr val="tx1"/>
              </a:solidFill>
            </a:rPr>
            <a:t>dilin ədəbi və qrammatik qaydalarına, hüquqi və akademik terminologiyaya uyğun hazırlamaq</a:t>
          </a:r>
          <a:endParaRPr lang="en-GB" dirty="0">
            <a:solidFill>
              <a:schemeClr val="tx1"/>
            </a:solidFill>
          </a:endParaRPr>
        </a:p>
      </dgm:t>
    </dgm:pt>
    <dgm:pt modelId="{5F6081F8-C2B0-4F78-9FD2-664298F28D14}" type="parTrans" cxnId="{67895AEE-EA2C-40B1-9810-E146A2CEAEE2}">
      <dgm:prSet/>
      <dgm:spPr/>
      <dgm:t>
        <a:bodyPr/>
        <a:lstStyle/>
        <a:p>
          <a:endParaRPr lang="en-GB">
            <a:solidFill>
              <a:schemeClr val="tx1"/>
            </a:solidFill>
          </a:endParaRPr>
        </a:p>
      </dgm:t>
    </dgm:pt>
    <dgm:pt modelId="{0EF15D38-8FA8-4B07-8D44-06BF60B9F995}" type="sibTrans" cxnId="{67895AEE-EA2C-40B1-9810-E146A2CEAEE2}">
      <dgm:prSet/>
      <dgm:spPr/>
      <dgm:t>
        <a:bodyPr/>
        <a:lstStyle/>
        <a:p>
          <a:endParaRPr lang="en-GB">
            <a:solidFill>
              <a:schemeClr val="tx1"/>
            </a:solidFill>
          </a:endParaRPr>
        </a:p>
      </dgm:t>
    </dgm:pt>
    <dgm:pt modelId="{3744CB2E-1528-4255-869B-43B893669AA6}">
      <dgm:prSet/>
      <dgm:spPr>
        <a:solidFill>
          <a:schemeClr val="accent1">
            <a:lumMod val="20000"/>
            <a:lumOff val="80000"/>
          </a:schemeClr>
        </a:solidFill>
      </dgm:spPr>
      <dgm:t>
        <a:bodyPr/>
        <a:lstStyle/>
        <a:p>
          <a:r>
            <a:rPr lang="az-Latn-AZ" dirty="0" smtClean="0">
              <a:solidFill>
                <a:schemeClr val="tx1"/>
              </a:solidFill>
            </a:rPr>
            <a:t>təhsil proqramının və icrasının </a:t>
          </a:r>
          <a:r>
            <a:rPr lang="az-Latn-AZ" dirty="0" err="1" smtClean="0">
              <a:solidFill>
                <a:schemeClr val="tx1"/>
              </a:solidFill>
            </a:rPr>
            <a:t>yaxşılaşdırılması</a:t>
          </a:r>
          <a:r>
            <a:rPr lang="az-Latn-AZ" dirty="0" smtClean="0">
              <a:solidFill>
                <a:schemeClr val="tx1"/>
              </a:solidFill>
            </a:rPr>
            <a:t> üçün tövsiyələrin verilməsi</a:t>
          </a:r>
          <a:r>
            <a:rPr lang="en-GB" dirty="0" smtClean="0">
              <a:solidFill>
                <a:schemeClr val="tx1"/>
              </a:solidFill>
            </a:rPr>
            <a:t>.</a:t>
          </a:r>
        </a:p>
      </dgm:t>
    </dgm:pt>
    <dgm:pt modelId="{82CDD204-2620-4E06-AFAE-5F802858A370}" type="parTrans" cxnId="{F5C2E175-0257-4C12-9EF8-FF01BDF2D654}">
      <dgm:prSet/>
      <dgm:spPr/>
      <dgm:t>
        <a:bodyPr/>
        <a:lstStyle/>
        <a:p>
          <a:endParaRPr lang="en-GB">
            <a:solidFill>
              <a:schemeClr val="tx1"/>
            </a:solidFill>
          </a:endParaRPr>
        </a:p>
      </dgm:t>
    </dgm:pt>
    <dgm:pt modelId="{A20DFB73-C458-48EB-BC70-D85435312E3F}" type="sibTrans" cxnId="{F5C2E175-0257-4C12-9EF8-FF01BDF2D654}">
      <dgm:prSet/>
      <dgm:spPr/>
      <dgm:t>
        <a:bodyPr/>
        <a:lstStyle/>
        <a:p>
          <a:endParaRPr lang="en-GB">
            <a:solidFill>
              <a:schemeClr val="tx1"/>
            </a:solidFill>
          </a:endParaRPr>
        </a:p>
      </dgm:t>
    </dgm:pt>
    <dgm:pt modelId="{41D26FB5-AABF-45E9-93C3-147BF288AFB3}" type="pres">
      <dgm:prSet presAssocID="{8803EA87-F7F8-45C6-8996-2985D7426686}" presName="linear" presStyleCnt="0">
        <dgm:presLayoutVars>
          <dgm:dir/>
          <dgm:resizeHandles val="exact"/>
        </dgm:presLayoutVars>
      </dgm:prSet>
      <dgm:spPr/>
    </dgm:pt>
    <dgm:pt modelId="{44A09A66-D182-4C75-9BE8-9A31629C43DE}" type="pres">
      <dgm:prSet presAssocID="{9A52EF33-1932-44D0-BC9C-3E6932CF33D8}" presName="comp" presStyleCnt="0"/>
      <dgm:spPr/>
    </dgm:pt>
    <dgm:pt modelId="{D65499B1-2F7B-4E08-9150-3CBEC2A95370}" type="pres">
      <dgm:prSet presAssocID="{9A52EF33-1932-44D0-BC9C-3E6932CF33D8}" presName="box" presStyleLbl="node1" presStyleIdx="0" presStyleCnt="4"/>
      <dgm:spPr/>
      <dgm:t>
        <a:bodyPr/>
        <a:lstStyle/>
        <a:p>
          <a:endParaRPr lang="lt-LT"/>
        </a:p>
      </dgm:t>
    </dgm:pt>
    <dgm:pt modelId="{88913921-EB56-4487-92D2-542FD63006D5}" type="pres">
      <dgm:prSet presAssocID="{9A52EF33-1932-44D0-BC9C-3E6932CF33D8}" presName="img" presStyleLbl="fgImgPlace1" presStyleIdx="0" presStyleCnt="4" custScaleX="101100" custScaleY="98507"/>
      <dgm:spPr>
        <a:blipFill rotWithShape="1">
          <a:blip xmlns:r="http://schemas.openxmlformats.org/officeDocument/2006/relationships" r:embed="rId1"/>
          <a:stretch>
            <a:fillRect/>
          </a:stretch>
        </a:blipFill>
      </dgm:spPr>
    </dgm:pt>
    <dgm:pt modelId="{5A479E5C-9EEF-4EC7-A00F-366AE4A9167A}" type="pres">
      <dgm:prSet presAssocID="{9A52EF33-1932-44D0-BC9C-3E6932CF33D8}" presName="text" presStyleLbl="node1" presStyleIdx="0" presStyleCnt="4">
        <dgm:presLayoutVars>
          <dgm:bulletEnabled val="1"/>
        </dgm:presLayoutVars>
      </dgm:prSet>
      <dgm:spPr/>
      <dgm:t>
        <a:bodyPr/>
        <a:lstStyle/>
        <a:p>
          <a:endParaRPr lang="lt-LT"/>
        </a:p>
      </dgm:t>
    </dgm:pt>
    <dgm:pt modelId="{EC095DEA-5145-4E79-9200-C3EA4548505B}" type="pres">
      <dgm:prSet presAssocID="{BDA918F2-1886-4B8F-9720-D3735F24DD72}" presName="spacer" presStyleCnt="0"/>
      <dgm:spPr/>
    </dgm:pt>
    <dgm:pt modelId="{586905CE-B602-42B6-B846-13A22ADA50A9}" type="pres">
      <dgm:prSet presAssocID="{602C4FA5-6B8F-4D1F-9C6E-9731AE95E8C6}" presName="comp" presStyleCnt="0"/>
      <dgm:spPr/>
    </dgm:pt>
    <dgm:pt modelId="{2EF47193-9507-4EBD-AAA9-E8F4479CA212}" type="pres">
      <dgm:prSet presAssocID="{602C4FA5-6B8F-4D1F-9C6E-9731AE95E8C6}" presName="box" presStyleLbl="node1" presStyleIdx="1" presStyleCnt="4"/>
      <dgm:spPr/>
      <dgm:t>
        <a:bodyPr/>
        <a:lstStyle/>
        <a:p>
          <a:endParaRPr lang="lt-LT"/>
        </a:p>
      </dgm:t>
    </dgm:pt>
    <dgm:pt modelId="{30395152-F01B-476C-8DC9-7D1192BA629B}" type="pres">
      <dgm:prSet presAssocID="{602C4FA5-6B8F-4D1F-9C6E-9731AE95E8C6}" presName="img" presStyleLbl="fgImgPlace1" presStyleIdx="1" presStyleCnt="4"/>
      <dgm:spPr>
        <a:blipFill rotWithShape="1">
          <a:blip xmlns:r="http://schemas.openxmlformats.org/officeDocument/2006/relationships" r:embed="rId2"/>
          <a:stretch>
            <a:fillRect/>
          </a:stretch>
        </a:blipFill>
      </dgm:spPr>
    </dgm:pt>
    <dgm:pt modelId="{A4EF014E-1118-4F30-8004-A3AA6E37FF49}" type="pres">
      <dgm:prSet presAssocID="{602C4FA5-6B8F-4D1F-9C6E-9731AE95E8C6}" presName="text" presStyleLbl="node1" presStyleIdx="1" presStyleCnt="4">
        <dgm:presLayoutVars>
          <dgm:bulletEnabled val="1"/>
        </dgm:presLayoutVars>
      </dgm:prSet>
      <dgm:spPr/>
      <dgm:t>
        <a:bodyPr/>
        <a:lstStyle/>
        <a:p>
          <a:endParaRPr lang="lt-LT"/>
        </a:p>
      </dgm:t>
    </dgm:pt>
    <dgm:pt modelId="{2F7AF989-5C7D-456C-B006-B76F1D84D89B}" type="pres">
      <dgm:prSet presAssocID="{68B79800-405D-42B2-A85B-68CC5D6ED9BC}" presName="spacer" presStyleCnt="0"/>
      <dgm:spPr/>
    </dgm:pt>
    <dgm:pt modelId="{1CBB7868-14D2-414C-AF81-F2C36101DCD5}" type="pres">
      <dgm:prSet presAssocID="{7F3AA565-7D4E-4E34-8C5A-A98E4E61B00A}" presName="comp" presStyleCnt="0"/>
      <dgm:spPr/>
    </dgm:pt>
    <dgm:pt modelId="{6334831A-B96E-4BBD-9811-30905564567D}" type="pres">
      <dgm:prSet presAssocID="{7F3AA565-7D4E-4E34-8C5A-A98E4E61B00A}" presName="box" presStyleLbl="node1" presStyleIdx="2" presStyleCnt="4"/>
      <dgm:spPr/>
      <dgm:t>
        <a:bodyPr/>
        <a:lstStyle/>
        <a:p>
          <a:endParaRPr lang="lt-LT"/>
        </a:p>
      </dgm:t>
    </dgm:pt>
    <dgm:pt modelId="{B7787441-86CA-4E18-A01F-E4E6B72F5CE8}" type="pres">
      <dgm:prSet presAssocID="{7F3AA565-7D4E-4E34-8C5A-A98E4E61B00A}" presName="img" presStyleLbl="fgImgPlace1" presStyleIdx="2" presStyleCnt="4"/>
      <dgm:spPr>
        <a:blipFill rotWithShape="1">
          <a:blip xmlns:r="http://schemas.openxmlformats.org/officeDocument/2006/relationships" r:embed="rId3"/>
          <a:stretch>
            <a:fillRect/>
          </a:stretch>
        </a:blipFill>
      </dgm:spPr>
    </dgm:pt>
    <dgm:pt modelId="{0001ABF9-A2D0-489F-BD7A-E37E68B17946}" type="pres">
      <dgm:prSet presAssocID="{7F3AA565-7D4E-4E34-8C5A-A98E4E61B00A}" presName="text" presStyleLbl="node1" presStyleIdx="2" presStyleCnt="4">
        <dgm:presLayoutVars>
          <dgm:bulletEnabled val="1"/>
        </dgm:presLayoutVars>
      </dgm:prSet>
      <dgm:spPr/>
      <dgm:t>
        <a:bodyPr/>
        <a:lstStyle/>
        <a:p>
          <a:endParaRPr lang="lt-LT"/>
        </a:p>
      </dgm:t>
    </dgm:pt>
    <dgm:pt modelId="{23463638-5417-4CCD-A3B9-2C3743A79D4C}" type="pres">
      <dgm:prSet presAssocID="{0EF15D38-8FA8-4B07-8D44-06BF60B9F995}" presName="spacer" presStyleCnt="0"/>
      <dgm:spPr/>
    </dgm:pt>
    <dgm:pt modelId="{938658F1-FA51-4433-B2E0-A312EA0F21C9}" type="pres">
      <dgm:prSet presAssocID="{3744CB2E-1528-4255-869B-43B893669AA6}" presName="comp" presStyleCnt="0"/>
      <dgm:spPr/>
    </dgm:pt>
    <dgm:pt modelId="{90EF0031-0959-4728-A88C-DBA98B3F9061}" type="pres">
      <dgm:prSet presAssocID="{3744CB2E-1528-4255-869B-43B893669AA6}" presName="box" presStyleLbl="node1" presStyleIdx="3" presStyleCnt="4"/>
      <dgm:spPr/>
      <dgm:t>
        <a:bodyPr/>
        <a:lstStyle/>
        <a:p>
          <a:endParaRPr lang="lt-LT"/>
        </a:p>
      </dgm:t>
    </dgm:pt>
    <dgm:pt modelId="{6A09AFE4-62C2-4A4F-81DB-84B16EAD1895}" type="pres">
      <dgm:prSet presAssocID="{3744CB2E-1528-4255-869B-43B893669AA6}" presName="img" presStyleLbl="fgImgPlace1" presStyleIdx="3" presStyleCnt="4"/>
      <dgm:spPr>
        <a:blipFill rotWithShape="1">
          <a:blip xmlns:r="http://schemas.openxmlformats.org/officeDocument/2006/relationships" r:embed="rId4"/>
          <a:stretch>
            <a:fillRect/>
          </a:stretch>
        </a:blipFill>
      </dgm:spPr>
    </dgm:pt>
    <dgm:pt modelId="{198D0658-E301-44C2-B2B6-DF39E0F46868}" type="pres">
      <dgm:prSet presAssocID="{3744CB2E-1528-4255-869B-43B893669AA6}" presName="text" presStyleLbl="node1" presStyleIdx="3" presStyleCnt="4">
        <dgm:presLayoutVars>
          <dgm:bulletEnabled val="1"/>
        </dgm:presLayoutVars>
      </dgm:prSet>
      <dgm:spPr/>
      <dgm:t>
        <a:bodyPr/>
        <a:lstStyle/>
        <a:p>
          <a:endParaRPr lang="lt-LT"/>
        </a:p>
      </dgm:t>
    </dgm:pt>
  </dgm:ptLst>
  <dgm:cxnLst>
    <dgm:cxn modelId="{D59447B5-C54E-426F-91E7-62D6C4BE10FD}" type="presOf" srcId="{7F3AA565-7D4E-4E34-8C5A-A98E4E61B00A}" destId="{6334831A-B96E-4BBD-9811-30905564567D}" srcOrd="0" destOrd="0" presId="urn:microsoft.com/office/officeart/2005/8/layout/vList4"/>
    <dgm:cxn modelId="{B7B48B7A-F762-4C16-AB36-0030A5F9912E}" type="presOf" srcId="{3744CB2E-1528-4255-869B-43B893669AA6}" destId="{198D0658-E301-44C2-B2B6-DF39E0F46868}" srcOrd="1" destOrd="0" presId="urn:microsoft.com/office/officeart/2005/8/layout/vList4"/>
    <dgm:cxn modelId="{B279188A-7BB2-44ED-B1E0-DF65DDDBCFE5}" type="presOf" srcId="{8803EA87-F7F8-45C6-8996-2985D7426686}" destId="{41D26FB5-AABF-45E9-93C3-147BF288AFB3}" srcOrd="0" destOrd="0" presId="urn:microsoft.com/office/officeart/2005/8/layout/vList4"/>
    <dgm:cxn modelId="{6DE534C9-CD17-46F3-A7BA-99B94F89D158}" srcId="{8803EA87-F7F8-45C6-8996-2985D7426686}" destId="{9A52EF33-1932-44D0-BC9C-3E6932CF33D8}" srcOrd="0" destOrd="0" parTransId="{56DAB362-D64F-448B-B975-CD3FCBFFFC4F}" sibTransId="{BDA918F2-1886-4B8F-9720-D3735F24DD72}"/>
    <dgm:cxn modelId="{9C14B44F-814C-44AE-980D-7517A9D86499}" type="presOf" srcId="{602C4FA5-6B8F-4D1F-9C6E-9731AE95E8C6}" destId="{A4EF014E-1118-4F30-8004-A3AA6E37FF49}" srcOrd="1" destOrd="0" presId="urn:microsoft.com/office/officeart/2005/8/layout/vList4"/>
    <dgm:cxn modelId="{1EFEF824-3FE4-4119-8B18-39FEA93C5CBC}" type="presOf" srcId="{7F3AA565-7D4E-4E34-8C5A-A98E4E61B00A}" destId="{0001ABF9-A2D0-489F-BD7A-E37E68B17946}" srcOrd="1" destOrd="0" presId="urn:microsoft.com/office/officeart/2005/8/layout/vList4"/>
    <dgm:cxn modelId="{6C6AAECB-A7D7-4D36-8C6C-99CE5C4247F6}" type="presOf" srcId="{602C4FA5-6B8F-4D1F-9C6E-9731AE95E8C6}" destId="{2EF47193-9507-4EBD-AAA9-E8F4479CA212}" srcOrd="0" destOrd="0" presId="urn:microsoft.com/office/officeart/2005/8/layout/vList4"/>
    <dgm:cxn modelId="{102C02BD-B0B1-4E4E-A268-B137B0899CD3}" type="presOf" srcId="{9A52EF33-1932-44D0-BC9C-3E6932CF33D8}" destId="{D65499B1-2F7B-4E08-9150-3CBEC2A95370}" srcOrd="0" destOrd="0" presId="urn:microsoft.com/office/officeart/2005/8/layout/vList4"/>
    <dgm:cxn modelId="{0C8C3E1B-327A-4022-932E-1E7605D40767}" type="presOf" srcId="{9A52EF33-1932-44D0-BC9C-3E6932CF33D8}" destId="{5A479E5C-9EEF-4EC7-A00F-366AE4A9167A}" srcOrd="1" destOrd="0" presId="urn:microsoft.com/office/officeart/2005/8/layout/vList4"/>
    <dgm:cxn modelId="{6C06942D-7D9C-4BEC-92A7-51CEFDCD1062}" srcId="{8803EA87-F7F8-45C6-8996-2985D7426686}" destId="{602C4FA5-6B8F-4D1F-9C6E-9731AE95E8C6}" srcOrd="1" destOrd="0" parTransId="{26B19EAD-2FDA-4920-BB8D-FB4DFDCF1FC2}" sibTransId="{68B79800-405D-42B2-A85B-68CC5D6ED9BC}"/>
    <dgm:cxn modelId="{F5C2E175-0257-4C12-9EF8-FF01BDF2D654}" srcId="{8803EA87-F7F8-45C6-8996-2985D7426686}" destId="{3744CB2E-1528-4255-869B-43B893669AA6}" srcOrd="3" destOrd="0" parTransId="{82CDD204-2620-4E06-AFAE-5F802858A370}" sibTransId="{A20DFB73-C458-48EB-BC70-D85435312E3F}"/>
    <dgm:cxn modelId="{67895AEE-EA2C-40B1-9810-E146A2CEAEE2}" srcId="{8803EA87-F7F8-45C6-8996-2985D7426686}" destId="{7F3AA565-7D4E-4E34-8C5A-A98E4E61B00A}" srcOrd="2" destOrd="0" parTransId="{5F6081F8-C2B0-4F78-9FD2-664298F28D14}" sibTransId="{0EF15D38-8FA8-4B07-8D44-06BF60B9F995}"/>
    <dgm:cxn modelId="{FC82E134-7B9D-4B68-A2A6-2C0801B44723}" type="presOf" srcId="{3744CB2E-1528-4255-869B-43B893669AA6}" destId="{90EF0031-0959-4728-A88C-DBA98B3F9061}" srcOrd="0" destOrd="0" presId="urn:microsoft.com/office/officeart/2005/8/layout/vList4"/>
    <dgm:cxn modelId="{B950F1E2-5595-498E-92B5-F653B3F14BBB}" type="presParOf" srcId="{41D26FB5-AABF-45E9-93C3-147BF288AFB3}" destId="{44A09A66-D182-4C75-9BE8-9A31629C43DE}" srcOrd="0" destOrd="0" presId="urn:microsoft.com/office/officeart/2005/8/layout/vList4"/>
    <dgm:cxn modelId="{A536F5A6-EEF7-4361-9ED2-FBE674A3A413}" type="presParOf" srcId="{44A09A66-D182-4C75-9BE8-9A31629C43DE}" destId="{D65499B1-2F7B-4E08-9150-3CBEC2A95370}" srcOrd="0" destOrd="0" presId="urn:microsoft.com/office/officeart/2005/8/layout/vList4"/>
    <dgm:cxn modelId="{83E8256A-CB9C-4DF5-99EA-1B019D081C21}" type="presParOf" srcId="{44A09A66-D182-4C75-9BE8-9A31629C43DE}" destId="{88913921-EB56-4487-92D2-542FD63006D5}" srcOrd="1" destOrd="0" presId="urn:microsoft.com/office/officeart/2005/8/layout/vList4"/>
    <dgm:cxn modelId="{E006C87B-17CF-4712-A1E1-19DDB2CAD229}" type="presParOf" srcId="{44A09A66-D182-4C75-9BE8-9A31629C43DE}" destId="{5A479E5C-9EEF-4EC7-A00F-366AE4A9167A}" srcOrd="2" destOrd="0" presId="urn:microsoft.com/office/officeart/2005/8/layout/vList4"/>
    <dgm:cxn modelId="{49F847F2-1CC7-4B9A-ACA9-7AC6E54C9A7C}" type="presParOf" srcId="{41D26FB5-AABF-45E9-93C3-147BF288AFB3}" destId="{EC095DEA-5145-4E79-9200-C3EA4548505B}" srcOrd="1" destOrd="0" presId="urn:microsoft.com/office/officeart/2005/8/layout/vList4"/>
    <dgm:cxn modelId="{43DF92D7-F102-4640-ADAE-0C212379A59F}" type="presParOf" srcId="{41D26FB5-AABF-45E9-93C3-147BF288AFB3}" destId="{586905CE-B602-42B6-B846-13A22ADA50A9}" srcOrd="2" destOrd="0" presId="urn:microsoft.com/office/officeart/2005/8/layout/vList4"/>
    <dgm:cxn modelId="{F60AFAC1-C378-4092-9CED-915C233D0C6D}" type="presParOf" srcId="{586905CE-B602-42B6-B846-13A22ADA50A9}" destId="{2EF47193-9507-4EBD-AAA9-E8F4479CA212}" srcOrd="0" destOrd="0" presId="urn:microsoft.com/office/officeart/2005/8/layout/vList4"/>
    <dgm:cxn modelId="{ABB4A382-06E0-4795-B3BB-109200107BE8}" type="presParOf" srcId="{586905CE-B602-42B6-B846-13A22ADA50A9}" destId="{30395152-F01B-476C-8DC9-7D1192BA629B}" srcOrd="1" destOrd="0" presId="urn:microsoft.com/office/officeart/2005/8/layout/vList4"/>
    <dgm:cxn modelId="{0A67E301-DC59-4492-A60E-9A76BDCA05C0}" type="presParOf" srcId="{586905CE-B602-42B6-B846-13A22ADA50A9}" destId="{A4EF014E-1118-4F30-8004-A3AA6E37FF49}" srcOrd="2" destOrd="0" presId="urn:microsoft.com/office/officeart/2005/8/layout/vList4"/>
    <dgm:cxn modelId="{6F1B12FE-2E4A-4871-9245-630FC16E6D5A}" type="presParOf" srcId="{41D26FB5-AABF-45E9-93C3-147BF288AFB3}" destId="{2F7AF989-5C7D-456C-B006-B76F1D84D89B}" srcOrd="3" destOrd="0" presId="urn:microsoft.com/office/officeart/2005/8/layout/vList4"/>
    <dgm:cxn modelId="{92AEB940-E735-4DF3-8B31-47C0EBEDBF79}" type="presParOf" srcId="{41D26FB5-AABF-45E9-93C3-147BF288AFB3}" destId="{1CBB7868-14D2-414C-AF81-F2C36101DCD5}" srcOrd="4" destOrd="0" presId="urn:microsoft.com/office/officeart/2005/8/layout/vList4"/>
    <dgm:cxn modelId="{0D7FEB62-39D7-4932-93FF-9F7672E1C6E4}" type="presParOf" srcId="{1CBB7868-14D2-414C-AF81-F2C36101DCD5}" destId="{6334831A-B96E-4BBD-9811-30905564567D}" srcOrd="0" destOrd="0" presId="urn:microsoft.com/office/officeart/2005/8/layout/vList4"/>
    <dgm:cxn modelId="{1B7805F6-ABE9-4986-851C-95E7BCFD7C2B}" type="presParOf" srcId="{1CBB7868-14D2-414C-AF81-F2C36101DCD5}" destId="{B7787441-86CA-4E18-A01F-E4E6B72F5CE8}" srcOrd="1" destOrd="0" presId="urn:microsoft.com/office/officeart/2005/8/layout/vList4"/>
    <dgm:cxn modelId="{A1FCC9A6-DC0F-4741-AC37-15B26A83C05E}" type="presParOf" srcId="{1CBB7868-14D2-414C-AF81-F2C36101DCD5}" destId="{0001ABF9-A2D0-489F-BD7A-E37E68B17946}" srcOrd="2" destOrd="0" presId="urn:microsoft.com/office/officeart/2005/8/layout/vList4"/>
    <dgm:cxn modelId="{DF17120D-810C-49C4-9434-1F24A465EA55}" type="presParOf" srcId="{41D26FB5-AABF-45E9-93C3-147BF288AFB3}" destId="{23463638-5417-4CCD-A3B9-2C3743A79D4C}" srcOrd="5" destOrd="0" presId="urn:microsoft.com/office/officeart/2005/8/layout/vList4"/>
    <dgm:cxn modelId="{D188CEA8-D9B9-4772-88CF-F38D6F5531AD}" type="presParOf" srcId="{41D26FB5-AABF-45E9-93C3-147BF288AFB3}" destId="{938658F1-FA51-4433-B2E0-A312EA0F21C9}" srcOrd="6" destOrd="0" presId="urn:microsoft.com/office/officeart/2005/8/layout/vList4"/>
    <dgm:cxn modelId="{41F6410C-2229-42CA-A124-97EC873B8F26}" type="presParOf" srcId="{938658F1-FA51-4433-B2E0-A312EA0F21C9}" destId="{90EF0031-0959-4728-A88C-DBA98B3F9061}" srcOrd="0" destOrd="0" presId="urn:microsoft.com/office/officeart/2005/8/layout/vList4"/>
    <dgm:cxn modelId="{3BD7FEB0-B0C3-42BE-AC67-CCA9B2C50739}" type="presParOf" srcId="{938658F1-FA51-4433-B2E0-A312EA0F21C9}" destId="{6A09AFE4-62C2-4A4F-81DB-84B16EAD1895}" srcOrd="1" destOrd="0" presId="urn:microsoft.com/office/officeart/2005/8/layout/vList4"/>
    <dgm:cxn modelId="{BBE8B5E4-8A3B-4639-B083-55DB15F9C178}" type="presParOf" srcId="{938658F1-FA51-4433-B2E0-A312EA0F21C9}" destId="{198D0658-E301-44C2-B2B6-DF39E0F46868}" srcOrd="2" destOrd="0" presId="urn:microsoft.com/office/officeart/2005/8/layout/vList4"/>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B90BA09-B815-4990-A7CD-10B950E9DFE2}" type="doc">
      <dgm:prSet loTypeId="urn:microsoft.com/office/officeart/2005/8/layout/hList7" loCatId="list" qsTypeId="urn:microsoft.com/office/officeart/2005/8/quickstyle/simple4" qsCatId="simple" csTypeId="urn:microsoft.com/office/officeart/2005/8/colors/accent6_4" csCatId="accent6" phldr="1"/>
      <dgm:spPr/>
    </dgm:pt>
    <dgm:pt modelId="{C7E91F34-D586-4947-A39C-457649CDA022}">
      <dgm:prSet phldrT="[Text]"/>
      <dgm:spPr>
        <a:solidFill>
          <a:schemeClr val="accent1">
            <a:lumMod val="60000"/>
            <a:lumOff val="40000"/>
          </a:schemeClr>
        </a:solidFill>
      </dgm:spPr>
      <dgm:t>
        <a:bodyPr/>
        <a:lstStyle/>
        <a:p>
          <a:r>
            <a:rPr lang="az-Latn-AZ" b="1" noProof="0" dirty="0" smtClean="0">
              <a:solidFill>
                <a:schemeClr val="tx1"/>
              </a:solidFill>
              <a:latin typeface="Candara" panose="020E0502030303020204" pitchFamily="34" charset="0"/>
            </a:rPr>
            <a:t>Layihənin hazırlanması</a:t>
          </a:r>
          <a:endParaRPr lang="en-GB" b="1" noProof="0" dirty="0">
            <a:solidFill>
              <a:schemeClr val="tx1"/>
            </a:solidFill>
            <a:latin typeface="Candara" panose="020E0502030303020204" pitchFamily="34" charset="0"/>
          </a:endParaRPr>
        </a:p>
      </dgm:t>
    </dgm:pt>
    <dgm:pt modelId="{864F8334-1AA5-46D6-A6D9-C0A38F10A536}" type="parTrans" cxnId="{CC1F46C9-3D53-4571-BEBF-626DA70DC1FB}">
      <dgm:prSet/>
      <dgm:spPr/>
      <dgm:t>
        <a:bodyPr/>
        <a:lstStyle/>
        <a:p>
          <a:endParaRPr lang="en-US"/>
        </a:p>
      </dgm:t>
    </dgm:pt>
    <dgm:pt modelId="{891FF372-4BFC-47AA-9FC1-62FBE349AF19}" type="sibTrans" cxnId="{CC1F46C9-3D53-4571-BEBF-626DA70DC1FB}">
      <dgm:prSet/>
      <dgm:spPr/>
      <dgm:t>
        <a:bodyPr/>
        <a:lstStyle/>
        <a:p>
          <a:endParaRPr lang="en-US"/>
        </a:p>
      </dgm:t>
    </dgm:pt>
    <dgm:pt modelId="{0EE11617-E463-4BEC-9AA7-387A0B58EBE7}">
      <dgm:prSet phldrT="[Text]"/>
      <dgm:spPr>
        <a:solidFill>
          <a:schemeClr val="accent1">
            <a:lumMod val="40000"/>
            <a:lumOff val="60000"/>
          </a:schemeClr>
        </a:solidFill>
      </dgm:spPr>
      <dgm:t>
        <a:bodyPr/>
        <a:lstStyle/>
        <a:p>
          <a:r>
            <a:rPr lang="az-Latn-AZ" b="1" noProof="0" dirty="0" smtClean="0">
              <a:solidFill>
                <a:schemeClr val="tx1"/>
              </a:solidFill>
              <a:latin typeface="Candara" panose="020E0502030303020204" pitchFamily="34" charset="0"/>
            </a:rPr>
            <a:t>Redaktə</a:t>
          </a:r>
          <a:endParaRPr lang="en-GB" b="1" noProof="0" dirty="0">
            <a:solidFill>
              <a:schemeClr val="tx1"/>
            </a:solidFill>
            <a:latin typeface="Candara" panose="020E0502030303020204" pitchFamily="34" charset="0"/>
          </a:endParaRPr>
        </a:p>
      </dgm:t>
    </dgm:pt>
    <dgm:pt modelId="{E48F369B-2FA7-4DFE-B4F8-92E75FBC5635}" type="parTrans" cxnId="{98525E3A-6F72-4C48-BCA4-00C0BB7A06F7}">
      <dgm:prSet/>
      <dgm:spPr/>
      <dgm:t>
        <a:bodyPr/>
        <a:lstStyle/>
        <a:p>
          <a:endParaRPr lang="en-US"/>
        </a:p>
      </dgm:t>
    </dgm:pt>
    <dgm:pt modelId="{E7D9B007-7D48-43A7-9108-0058B9BEA5B6}" type="sibTrans" cxnId="{98525E3A-6F72-4C48-BCA4-00C0BB7A06F7}">
      <dgm:prSet/>
      <dgm:spPr/>
      <dgm:t>
        <a:bodyPr/>
        <a:lstStyle/>
        <a:p>
          <a:endParaRPr lang="en-US"/>
        </a:p>
      </dgm:t>
    </dgm:pt>
    <dgm:pt modelId="{F0D4EB4C-1C33-4BDE-8FBB-FA37EB43B161}">
      <dgm:prSet phldrT="[Text]"/>
      <dgm:spPr>
        <a:solidFill>
          <a:schemeClr val="accent1">
            <a:lumMod val="20000"/>
            <a:lumOff val="80000"/>
          </a:schemeClr>
        </a:solidFill>
      </dgm:spPr>
      <dgm:t>
        <a:bodyPr/>
        <a:lstStyle/>
        <a:p>
          <a:r>
            <a:rPr lang="az-Latn-AZ" b="1" noProof="0" dirty="0" err="1" smtClean="0">
              <a:solidFill>
                <a:schemeClr val="tx1"/>
              </a:solidFill>
              <a:latin typeface="Candara" panose="020E0502030303020204" pitchFamily="34" charset="0"/>
            </a:rPr>
            <a:t>razılaşdrma</a:t>
          </a:r>
          <a:endParaRPr lang="en-GB" b="1" noProof="0" dirty="0">
            <a:solidFill>
              <a:schemeClr val="tx1"/>
            </a:solidFill>
            <a:latin typeface="Candara" panose="020E0502030303020204" pitchFamily="34" charset="0"/>
          </a:endParaRPr>
        </a:p>
      </dgm:t>
    </dgm:pt>
    <dgm:pt modelId="{B9A9350D-58B0-4EAC-B7BA-C176BEFDCCBE}" type="parTrans" cxnId="{0D661878-6E10-4E96-AF90-109089FAF267}">
      <dgm:prSet/>
      <dgm:spPr/>
      <dgm:t>
        <a:bodyPr/>
        <a:lstStyle/>
        <a:p>
          <a:endParaRPr lang="en-US"/>
        </a:p>
      </dgm:t>
    </dgm:pt>
    <dgm:pt modelId="{16BED844-C706-4E30-A9C1-38E20C48CCDA}" type="sibTrans" cxnId="{0D661878-6E10-4E96-AF90-109089FAF267}">
      <dgm:prSet/>
      <dgm:spPr/>
      <dgm:t>
        <a:bodyPr/>
        <a:lstStyle/>
        <a:p>
          <a:endParaRPr lang="en-US"/>
        </a:p>
      </dgm:t>
    </dgm:pt>
    <dgm:pt modelId="{C6A22D1B-8EBE-48BF-80FE-6ED34364EFB1}" type="pres">
      <dgm:prSet presAssocID="{CB90BA09-B815-4990-A7CD-10B950E9DFE2}" presName="Name0" presStyleCnt="0">
        <dgm:presLayoutVars>
          <dgm:dir/>
          <dgm:resizeHandles val="exact"/>
        </dgm:presLayoutVars>
      </dgm:prSet>
      <dgm:spPr/>
    </dgm:pt>
    <dgm:pt modelId="{BA46B21D-8A4F-45C5-B147-61DE265BA9E6}" type="pres">
      <dgm:prSet presAssocID="{CB90BA09-B815-4990-A7CD-10B950E9DFE2}" presName="fgShape" presStyleLbl="fgShp" presStyleIdx="0" presStyleCnt="1" custScaleY="196889" custLinFactY="-200000" custLinFactNeighborX="712" custLinFactNeighborY="-228711"/>
      <dgm:spPr/>
    </dgm:pt>
    <dgm:pt modelId="{853C11CB-83F8-42F7-9172-2C349008DABC}" type="pres">
      <dgm:prSet presAssocID="{CB90BA09-B815-4990-A7CD-10B950E9DFE2}" presName="linComp" presStyleCnt="0"/>
      <dgm:spPr/>
    </dgm:pt>
    <dgm:pt modelId="{8C343E7C-6CB0-48DA-B22D-FBE0564C6114}" type="pres">
      <dgm:prSet presAssocID="{C7E91F34-D586-4947-A39C-457649CDA022}" presName="compNode" presStyleCnt="0"/>
      <dgm:spPr/>
    </dgm:pt>
    <dgm:pt modelId="{A39A4289-2098-4D2A-9586-CEB51594E966}" type="pres">
      <dgm:prSet presAssocID="{C7E91F34-D586-4947-A39C-457649CDA022}" presName="bkgdShape" presStyleLbl="node1" presStyleIdx="0" presStyleCnt="3" custLinFactNeighborX="-19730" custLinFactNeighborY="-2002"/>
      <dgm:spPr/>
      <dgm:t>
        <a:bodyPr/>
        <a:lstStyle/>
        <a:p>
          <a:endParaRPr lang="en-US"/>
        </a:p>
      </dgm:t>
    </dgm:pt>
    <dgm:pt modelId="{A66D83D0-3664-4D00-A1C2-DFCD3D6B6D76}" type="pres">
      <dgm:prSet presAssocID="{C7E91F34-D586-4947-A39C-457649CDA022}" presName="nodeTx" presStyleLbl="node1" presStyleIdx="0" presStyleCnt="3">
        <dgm:presLayoutVars>
          <dgm:bulletEnabled val="1"/>
        </dgm:presLayoutVars>
      </dgm:prSet>
      <dgm:spPr/>
      <dgm:t>
        <a:bodyPr/>
        <a:lstStyle/>
        <a:p>
          <a:endParaRPr lang="en-US"/>
        </a:p>
      </dgm:t>
    </dgm:pt>
    <dgm:pt modelId="{D5A7DA08-0D10-464A-8C6B-3C769DE9D236}" type="pres">
      <dgm:prSet presAssocID="{C7E91F34-D586-4947-A39C-457649CDA022}" presName="invisiNode" presStyleLbl="node1" presStyleIdx="0" presStyleCnt="3"/>
      <dgm:spPr/>
    </dgm:pt>
    <dgm:pt modelId="{2F6A1B9E-6D61-4674-9E4F-25D4BEA90F9F}" type="pres">
      <dgm:prSet presAssocID="{C7E91F34-D586-4947-A39C-457649CDA022}" presName="imagNode" presStyleLbl="fgImgPlace1" presStyleIdx="0" presStyleCnt="3" custFlipVert="1" custScaleX="10329" custScaleY="12833"/>
      <dgm:spPr/>
    </dgm:pt>
    <dgm:pt modelId="{AE12CA83-08C6-462B-882D-CCABD4437EA2}" type="pres">
      <dgm:prSet presAssocID="{891FF372-4BFC-47AA-9FC1-62FBE349AF19}" presName="sibTrans" presStyleLbl="sibTrans2D1" presStyleIdx="0" presStyleCnt="0"/>
      <dgm:spPr/>
      <dgm:t>
        <a:bodyPr/>
        <a:lstStyle/>
        <a:p>
          <a:endParaRPr lang="bs-Latn-BA"/>
        </a:p>
      </dgm:t>
    </dgm:pt>
    <dgm:pt modelId="{54907396-7AE9-445D-A72A-A502C18D82D4}" type="pres">
      <dgm:prSet presAssocID="{0EE11617-E463-4BEC-9AA7-387A0B58EBE7}" presName="compNode" presStyleCnt="0"/>
      <dgm:spPr/>
    </dgm:pt>
    <dgm:pt modelId="{E10D20A6-A0B1-421B-85C6-168CD9DCD399}" type="pres">
      <dgm:prSet presAssocID="{0EE11617-E463-4BEC-9AA7-387A0B58EBE7}" presName="bkgdShape" presStyleLbl="node1" presStyleIdx="1" presStyleCnt="3"/>
      <dgm:spPr/>
      <dgm:t>
        <a:bodyPr/>
        <a:lstStyle/>
        <a:p>
          <a:endParaRPr lang="bs-Latn-BA"/>
        </a:p>
      </dgm:t>
    </dgm:pt>
    <dgm:pt modelId="{13D4B1D2-4DBE-4C6D-895F-7D3A324434A8}" type="pres">
      <dgm:prSet presAssocID="{0EE11617-E463-4BEC-9AA7-387A0B58EBE7}" presName="nodeTx" presStyleLbl="node1" presStyleIdx="1" presStyleCnt="3">
        <dgm:presLayoutVars>
          <dgm:bulletEnabled val="1"/>
        </dgm:presLayoutVars>
      </dgm:prSet>
      <dgm:spPr/>
      <dgm:t>
        <a:bodyPr/>
        <a:lstStyle/>
        <a:p>
          <a:endParaRPr lang="bs-Latn-BA"/>
        </a:p>
      </dgm:t>
    </dgm:pt>
    <dgm:pt modelId="{5F894F6A-D5FC-43B0-BB20-7D5E3A2A7EE5}" type="pres">
      <dgm:prSet presAssocID="{0EE11617-E463-4BEC-9AA7-387A0B58EBE7}" presName="invisiNode" presStyleLbl="node1" presStyleIdx="1" presStyleCnt="3"/>
      <dgm:spPr/>
    </dgm:pt>
    <dgm:pt modelId="{5AD753B9-B404-4BD0-9195-FFA6BB585537}" type="pres">
      <dgm:prSet presAssocID="{0EE11617-E463-4BEC-9AA7-387A0B58EBE7}" presName="imagNode" presStyleLbl="fgImgPlace1" presStyleIdx="1" presStyleCnt="3" custScaleX="9663" custScaleY="5199"/>
      <dgm:spPr/>
    </dgm:pt>
    <dgm:pt modelId="{31D81916-96C2-4FA5-B770-E0E6ABBD697C}" type="pres">
      <dgm:prSet presAssocID="{E7D9B007-7D48-43A7-9108-0058B9BEA5B6}" presName="sibTrans" presStyleLbl="sibTrans2D1" presStyleIdx="0" presStyleCnt="0"/>
      <dgm:spPr/>
      <dgm:t>
        <a:bodyPr/>
        <a:lstStyle/>
        <a:p>
          <a:endParaRPr lang="bs-Latn-BA"/>
        </a:p>
      </dgm:t>
    </dgm:pt>
    <dgm:pt modelId="{E289D44A-7EA7-4928-B709-55DD48C267CB}" type="pres">
      <dgm:prSet presAssocID="{F0D4EB4C-1C33-4BDE-8FBB-FA37EB43B161}" presName="compNode" presStyleCnt="0"/>
      <dgm:spPr/>
    </dgm:pt>
    <dgm:pt modelId="{626F49CC-4869-4B3F-BC0A-FDC398A8CBFE}" type="pres">
      <dgm:prSet presAssocID="{F0D4EB4C-1C33-4BDE-8FBB-FA37EB43B161}" presName="bkgdShape" presStyleLbl="node1" presStyleIdx="2" presStyleCnt="3"/>
      <dgm:spPr/>
      <dgm:t>
        <a:bodyPr/>
        <a:lstStyle/>
        <a:p>
          <a:endParaRPr lang="bs-Latn-BA"/>
        </a:p>
      </dgm:t>
    </dgm:pt>
    <dgm:pt modelId="{FA748CBA-5DA8-440F-8CE9-44B3D052F485}" type="pres">
      <dgm:prSet presAssocID="{F0D4EB4C-1C33-4BDE-8FBB-FA37EB43B161}" presName="nodeTx" presStyleLbl="node1" presStyleIdx="2" presStyleCnt="3">
        <dgm:presLayoutVars>
          <dgm:bulletEnabled val="1"/>
        </dgm:presLayoutVars>
      </dgm:prSet>
      <dgm:spPr/>
      <dgm:t>
        <a:bodyPr/>
        <a:lstStyle/>
        <a:p>
          <a:endParaRPr lang="bs-Latn-BA"/>
        </a:p>
      </dgm:t>
    </dgm:pt>
    <dgm:pt modelId="{A1159AF2-CDC0-46FA-A59B-645EBDD0EBAC}" type="pres">
      <dgm:prSet presAssocID="{F0D4EB4C-1C33-4BDE-8FBB-FA37EB43B161}" presName="invisiNode" presStyleLbl="node1" presStyleIdx="2" presStyleCnt="3"/>
      <dgm:spPr/>
    </dgm:pt>
    <dgm:pt modelId="{08E48F94-036B-43A4-AD7A-25BA088439B8}" type="pres">
      <dgm:prSet presAssocID="{F0D4EB4C-1C33-4BDE-8FBB-FA37EB43B161}" presName="imagNode" presStyleLbl="fgImgPlace1" presStyleIdx="2" presStyleCnt="3" custScaleX="5199" custScaleY="5199"/>
      <dgm:spPr/>
    </dgm:pt>
  </dgm:ptLst>
  <dgm:cxnLst>
    <dgm:cxn modelId="{7BDF1ABE-552E-4B94-B621-199CAC4C05B3}" type="presOf" srcId="{F0D4EB4C-1C33-4BDE-8FBB-FA37EB43B161}" destId="{626F49CC-4869-4B3F-BC0A-FDC398A8CBFE}" srcOrd="0" destOrd="0" presId="urn:microsoft.com/office/officeart/2005/8/layout/hList7"/>
    <dgm:cxn modelId="{457431EB-3503-4E9F-AB4A-5B7BE94ED562}" type="presOf" srcId="{C7E91F34-D586-4947-A39C-457649CDA022}" destId="{A66D83D0-3664-4D00-A1C2-DFCD3D6B6D76}" srcOrd="1" destOrd="0" presId="urn:microsoft.com/office/officeart/2005/8/layout/hList7"/>
    <dgm:cxn modelId="{98525E3A-6F72-4C48-BCA4-00C0BB7A06F7}" srcId="{CB90BA09-B815-4990-A7CD-10B950E9DFE2}" destId="{0EE11617-E463-4BEC-9AA7-387A0B58EBE7}" srcOrd="1" destOrd="0" parTransId="{E48F369B-2FA7-4DFE-B4F8-92E75FBC5635}" sibTransId="{E7D9B007-7D48-43A7-9108-0058B9BEA5B6}"/>
    <dgm:cxn modelId="{CC1F46C9-3D53-4571-BEBF-626DA70DC1FB}" srcId="{CB90BA09-B815-4990-A7CD-10B950E9DFE2}" destId="{C7E91F34-D586-4947-A39C-457649CDA022}" srcOrd="0" destOrd="0" parTransId="{864F8334-1AA5-46D6-A6D9-C0A38F10A536}" sibTransId="{891FF372-4BFC-47AA-9FC1-62FBE349AF19}"/>
    <dgm:cxn modelId="{654617FC-D1AB-499C-9C0C-05011744A912}" type="presOf" srcId="{F0D4EB4C-1C33-4BDE-8FBB-FA37EB43B161}" destId="{FA748CBA-5DA8-440F-8CE9-44B3D052F485}" srcOrd="1" destOrd="0" presId="urn:microsoft.com/office/officeart/2005/8/layout/hList7"/>
    <dgm:cxn modelId="{6979954E-1227-4086-9090-95D7B52B608A}" type="presOf" srcId="{CB90BA09-B815-4990-A7CD-10B950E9DFE2}" destId="{C6A22D1B-8EBE-48BF-80FE-6ED34364EFB1}" srcOrd="0" destOrd="0" presId="urn:microsoft.com/office/officeart/2005/8/layout/hList7"/>
    <dgm:cxn modelId="{C8B2153A-26D4-4931-A814-85052566E0D4}" type="presOf" srcId="{0EE11617-E463-4BEC-9AA7-387A0B58EBE7}" destId="{13D4B1D2-4DBE-4C6D-895F-7D3A324434A8}" srcOrd="1" destOrd="0" presId="urn:microsoft.com/office/officeart/2005/8/layout/hList7"/>
    <dgm:cxn modelId="{EB1BE51A-230D-4E7D-9FF4-32E4283EC304}" type="presOf" srcId="{C7E91F34-D586-4947-A39C-457649CDA022}" destId="{A39A4289-2098-4D2A-9586-CEB51594E966}" srcOrd="0" destOrd="0" presId="urn:microsoft.com/office/officeart/2005/8/layout/hList7"/>
    <dgm:cxn modelId="{0D661878-6E10-4E96-AF90-109089FAF267}" srcId="{CB90BA09-B815-4990-A7CD-10B950E9DFE2}" destId="{F0D4EB4C-1C33-4BDE-8FBB-FA37EB43B161}" srcOrd="2" destOrd="0" parTransId="{B9A9350D-58B0-4EAC-B7BA-C176BEFDCCBE}" sibTransId="{16BED844-C706-4E30-A9C1-38E20C48CCDA}"/>
    <dgm:cxn modelId="{6AEA1621-98E9-4F9F-9500-41F6B787D0DC}" type="presOf" srcId="{891FF372-4BFC-47AA-9FC1-62FBE349AF19}" destId="{AE12CA83-08C6-462B-882D-CCABD4437EA2}" srcOrd="0" destOrd="0" presId="urn:microsoft.com/office/officeart/2005/8/layout/hList7"/>
    <dgm:cxn modelId="{0FC187FF-A302-43DB-A68D-84E72480DD92}" type="presOf" srcId="{0EE11617-E463-4BEC-9AA7-387A0B58EBE7}" destId="{E10D20A6-A0B1-421B-85C6-168CD9DCD399}" srcOrd="0" destOrd="0" presId="urn:microsoft.com/office/officeart/2005/8/layout/hList7"/>
    <dgm:cxn modelId="{DFFA5DEE-54ED-4EE9-B228-B1D80F4C2BB9}" type="presOf" srcId="{E7D9B007-7D48-43A7-9108-0058B9BEA5B6}" destId="{31D81916-96C2-4FA5-B770-E0E6ABBD697C}" srcOrd="0" destOrd="0" presId="urn:microsoft.com/office/officeart/2005/8/layout/hList7"/>
    <dgm:cxn modelId="{6D374ADF-82AC-40AE-A4B6-A83502FBDE04}" type="presParOf" srcId="{C6A22D1B-8EBE-48BF-80FE-6ED34364EFB1}" destId="{BA46B21D-8A4F-45C5-B147-61DE265BA9E6}" srcOrd="0" destOrd="0" presId="urn:microsoft.com/office/officeart/2005/8/layout/hList7"/>
    <dgm:cxn modelId="{1F7120C8-18E6-43EC-B2E7-BE349C393F65}" type="presParOf" srcId="{C6A22D1B-8EBE-48BF-80FE-6ED34364EFB1}" destId="{853C11CB-83F8-42F7-9172-2C349008DABC}" srcOrd="1" destOrd="0" presId="urn:microsoft.com/office/officeart/2005/8/layout/hList7"/>
    <dgm:cxn modelId="{33067D44-0929-45F9-95F1-23FCFCF4A421}" type="presParOf" srcId="{853C11CB-83F8-42F7-9172-2C349008DABC}" destId="{8C343E7C-6CB0-48DA-B22D-FBE0564C6114}" srcOrd="0" destOrd="0" presId="urn:microsoft.com/office/officeart/2005/8/layout/hList7"/>
    <dgm:cxn modelId="{58FACE49-EFA4-4F94-86D5-E7B598B128A8}" type="presParOf" srcId="{8C343E7C-6CB0-48DA-B22D-FBE0564C6114}" destId="{A39A4289-2098-4D2A-9586-CEB51594E966}" srcOrd="0" destOrd="0" presId="urn:microsoft.com/office/officeart/2005/8/layout/hList7"/>
    <dgm:cxn modelId="{365B97A7-3673-47EF-BB92-E3B4782456EA}" type="presParOf" srcId="{8C343E7C-6CB0-48DA-B22D-FBE0564C6114}" destId="{A66D83D0-3664-4D00-A1C2-DFCD3D6B6D76}" srcOrd="1" destOrd="0" presId="urn:microsoft.com/office/officeart/2005/8/layout/hList7"/>
    <dgm:cxn modelId="{399D275D-BB31-49E7-8F22-BD0B5AFD8217}" type="presParOf" srcId="{8C343E7C-6CB0-48DA-B22D-FBE0564C6114}" destId="{D5A7DA08-0D10-464A-8C6B-3C769DE9D236}" srcOrd="2" destOrd="0" presId="urn:microsoft.com/office/officeart/2005/8/layout/hList7"/>
    <dgm:cxn modelId="{8D8CCEBA-F53F-4F01-BD12-1501827F91C1}" type="presParOf" srcId="{8C343E7C-6CB0-48DA-B22D-FBE0564C6114}" destId="{2F6A1B9E-6D61-4674-9E4F-25D4BEA90F9F}" srcOrd="3" destOrd="0" presId="urn:microsoft.com/office/officeart/2005/8/layout/hList7"/>
    <dgm:cxn modelId="{596D5428-5BB5-4B8C-B6AF-9FCEA01C2019}" type="presParOf" srcId="{853C11CB-83F8-42F7-9172-2C349008DABC}" destId="{AE12CA83-08C6-462B-882D-CCABD4437EA2}" srcOrd="1" destOrd="0" presId="urn:microsoft.com/office/officeart/2005/8/layout/hList7"/>
    <dgm:cxn modelId="{E6C66000-AF02-46D4-AAAB-8FBB3091A8C7}" type="presParOf" srcId="{853C11CB-83F8-42F7-9172-2C349008DABC}" destId="{54907396-7AE9-445D-A72A-A502C18D82D4}" srcOrd="2" destOrd="0" presId="urn:microsoft.com/office/officeart/2005/8/layout/hList7"/>
    <dgm:cxn modelId="{11D81429-4EA9-431C-AFA5-2B2808D65F70}" type="presParOf" srcId="{54907396-7AE9-445D-A72A-A502C18D82D4}" destId="{E10D20A6-A0B1-421B-85C6-168CD9DCD399}" srcOrd="0" destOrd="0" presId="urn:microsoft.com/office/officeart/2005/8/layout/hList7"/>
    <dgm:cxn modelId="{F919B860-6DE4-4BEE-813C-CF389CE860CD}" type="presParOf" srcId="{54907396-7AE9-445D-A72A-A502C18D82D4}" destId="{13D4B1D2-4DBE-4C6D-895F-7D3A324434A8}" srcOrd="1" destOrd="0" presId="urn:microsoft.com/office/officeart/2005/8/layout/hList7"/>
    <dgm:cxn modelId="{B412A29E-F305-45B3-8025-6E0845E34C93}" type="presParOf" srcId="{54907396-7AE9-445D-A72A-A502C18D82D4}" destId="{5F894F6A-D5FC-43B0-BB20-7D5E3A2A7EE5}" srcOrd="2" destOrd="0" presId="urn:microsoft.com/office/officeart/2005/8/layout/hList7"/>
    <dgm:cxn modelId="{2E7853BD-6AA9-4A37-AD77-488CCFFC8EA1}" type="presParOf" srcId="{54907396-7AE9-445D-A72A-A502C18D82D4}" destId="{5AD753B9-B404-4BD0-9195-FFA6BB585537}" srcOrd="3" destOrd="0" presId="urn:microsoft.com/office/officeart/2005/8/layout/hList7"/>
    <dgm:cxn modelId="{F8650660-1C1B-4255-820E-F62F98353A86}" type="presParOf" srcId="{853C11CB-83F8-42F7-9172-2C349008DABC}" destId="{31D81916-96C2-4FA5-B770-E0E6ABBD697C}" srcOrd="3" destOrd="0" presId="urn:microsoft.com/office/officeart/2005/8/layout/hList7"/>
    <dgm:cxn modelId="{323C9171-BF1D-46A9-8804-4724163DB3ED}" type="presParOf" srcId="{853C11CB-83F8-42F7-9172-2C349008DABC}" destId="{E289D44A-7EA7-4928-B709-55DD48C267CB}" srcOrd="4" destOrd="0" presId="urn:microsoft.com/office/officeart/2005/8/layout/hList7"/>
    <dgm:cxn modelId="{8964D367-7F8A-410C-AC90-0DA28CFE7370}" type="presParOf" srcId="{E289D44A-7EA7-4928-B709-55DD48C267CB}" destId="{626F49CC-4869-4B3F-BC0A-FDC398A8CBFE}" srcOrd="0" destOrd="0" presId="urn:microsoft.com/office/officeart/2005/8/layout/hList7"/>
    <dgm:cxn modelId="{79BCF8C7-1BB3-4D3F-BDA7-ABD8F0FB9656}" type="presParOf" srcId="{E289D44A-7EA7-4928-B709-55DD48C267CB}" destId="{FA748CBA-5DA8-440F-8CE9-44B3D052F485}" srcOrd="1" destOrd="0" presId="urn:microsoft.com/office/officeart/2005/8/layout/hList7"/>
    <dgm:cxn modelId="{7F7ED681-5BF5-4D87-8473-465B720DAAE9}" type="presParOf" srcId="{E289D44A-7EA7-4928-B709-55DD48C267CB}" destId="{A1159AF2-CDC0-46FA-A59B-645EBDD0EBAC}" srcOrd="2" destOrd="0" presId="urn:microsoft.com/office/officeart/2005/8/layout/hList7"/>
    <dgm:cxn modelId="{48C2551C-A6AA-472E-A080-3DFF7710EC00}" type="presParOf" srcId="{E289D44A-7EA7-4928-B709-55DD48C267CB}" destId="{08E48F94-036B-43A4-AD7A-25BA088439B8}"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2309552-F206-42CF-8B24-43DC3F498D74}" type="doc">
      <dgm:prSet loTypeId="urn:microsoft.com/office/officeart/2011/layout/CircleProcess#1" loCatId="process" qsTypeId="urn:microsoft.com/office/officeart/2005/8/quickstyle/simple2" qsCatId="simple" csTypeId="urn:microsoft.com/office/officeart/2005/8/colors/accent2_4" csCatId="accent2" phldr="1"/>
      <dgm:spPr/>
      <dgm:t>
        <a:bodyPr/>
        <a:lstStyle/>
        <a:p>
          <a:endParaRPr lang="en-US"/>
        </a:p>
      </dgm:t>
    </dgm:pt>
    <dgm:pt modelId="{90E87257-91B4-4D0E-BCEB-7B0873207480}">
      <dgm:prSet phldrT="[Text]" custT="1"/>
      <dgm:spPr/>
      <dgm:t>
        <a:bodyPr/>
        <a:lstStyle/>
        <a:p>
          <a:r>
            <a:rPr lang="az-Latn-AZ" sz="2300" b="1" noProof="0" dirty="0" smtClean="0">
              <a:solidFill>
                <a:srgbClr val="550017"/>
              </a:solidFill>
              <a:latin typeface="Candara" panose="020E0502030303020204" pitchFamily="34" charset="0"/>
            </a:rPr>
            <a:t>ATM</a:t>
          </a:r>
          <a:endParaRPr lang="en-GB" sz="2300" b="1" noProof="0" dirty="0">
            <a:solidFill>
              <a:srgbClr val="550017"/>
            </a:solidFill>
            <a:latin typeface="Candara" panose="020E0502030303020204" pitchFamily="34" charset="0"/>
          </a:endParaRPr>
        </a:p>
      </dgm:t>
    </dgm:pt>
    <dgm:pt modelId="{B863E5A9-07CE-4062-B61A-74822976BCF4}" type="parTrans" cxnId="{0939F68B-0753-45B1-BD22-079A20CBDB36}">
      <dgm:prSet/>
      <dgm:spPr/>
      <dgm:t>
        <a:bodyPr/>
        <a:lstStyle/>
        <a:p>
          <a:endParaRPr lang="en-US"/>
        </a:p>
      </dgm:t>
    </dgm:pt>
    <dgm:pt modelId="{715E4965-6913-48D8-A001-4E164BE6DBFC}" type="sibTrans" cxnId="{0939F68B-0753-45B1-BD22-079A20CBDB36}">
      <dgm:prSet/>
      <dgm:spPr/>
      <dgm:t>
        <a:bodyPr/>
        <a:lstStyle/>
        <a:p>
          <a:endParaRPr lang="en-US"/>
        </a:p>
      </dgm:t>
    </dgm:pt>
    <dgm:pt modelId="{6C0C4FAB-482B-4FB1-8EB0-5C1B1BB7F433}">
      <dgm:prSet phldrT="[Text]" custT="1"/>
      <dgm:spPr/>
      <dgm:t>
        <a:bodyPr/>
        <a:lstStyle/>
        <a:p>
          <a:r>
            <a:rPr lang="az-Latn-AZ" sz="2300" b="1" noProof="0" dirty="0" smtClean="0">
              <a:solidFill>
                <a:srgbClr val="550017"/>
              </a:solidFill>
              <a:latin typeface="Candara" panose="020E0502030303020204" pitchFamily="34" charset="0"/>
            </a:rPr>
            <a:t>Tələbələr</a:t>
          </a:r>
          <a:endParaRPr lang="en-US" sz="2300" b="1" noProof="0" dirty="0">
            <a:solidFill>
              <a:srgbClr val="550017"/>
            </a:solidFill>
            <a:latin typeface="Candara" panose="020E0502030303020204" pitchFamily="34" charset="0"/>
          </a:endParaRPr>
        </a:p>
      </dgm:t>
    </dgm:pt>
    <dgm:pt modelId="{65B9460A-E908-45F0-9F35-03DB72E47B76}" type="parTrans" cxnId="{9B17F1B0-A71D-49E2-B9B2-B84C1F86B226}">
      <dgm:prSet/>
      <dgm:spPr/>
      <dgm:t>
        <a:bodyPr/>
        <a:lstStyle/>
        <a:p>
          <a:endParaRPr lang="en-US"/>
        </a:p>
      </dgm:t>
    </dgm:pt>
    <dgm:pt modelId="{1DBF0AB7-721D-4F0B-B5D6-0DC5655E6E3B}" type="sibTrans" cxnId="{9B17F1B0-A71D-49E2-B9B2-B84C1F86B226}">
      <dgm:prSet/>
      <dgm:spPr/>
      <dgm:t>
        <a:bodyPr/>
        <a:lstStyle/>
        <a:p>
          <a:endParaRPr lang="en-US"/>
        </a:p>
      </dgm:t>
    </dgm:pt>
    <dgm:pt modelId="{8221F419-9D52-4A78-9773-6291A8DD0B25}">
      <dgm:prSet phldrT="[Text]" custT="1"/>
      <dgm:spPr/>
      <dgm:t>
        <a:bodyPr/>
        <a:lstStyle/>
        <a:p>
          <a:r>
            <a:rPr lang="az-Latn-AZ" sz="2300" b="1" noProof="0" dirty="0" smtClean="0">
              <a:solidFill>
                <a:srgbClr val="550017"/>
              </a:solidFill>
              <a:latin typeface="Candara" panose="020E0502030303020204" pitchFamily="34" charset="0"/>
            </a:rPr>
            <a:t>İctimaiyyət</a:t>
          </a:r>
          <a:endParaRPr lang="en-GB" sz="2300" b="1" noProof="0" dirty="0">
            <a:solidFill>
              <a:srgbClr val="550017"/>
            </a:solidFill>
            <a:latin typeface="Candara" panose="020E0502030303020204" pitchFamily="34" charset="0"/>
          </a:endParaRPr>
        </a:p>
      </dgm:t>
    </dgm:pt>
    <dgm:pt modelId="{AE07DF4A-D3D3-4129-8FB1-5F978017615E}" type="parTrans" cxnId="{F28F4E9C-CFFF-4D97-BA92-5A0F787E8BF5}">
      <dgm:prSet/>
      <dgm:spPr/>
      <dgm:t>
        <a:bodyPr/>
        <a:lstStyle/>
        <a:p>
          <a:endParaRPr lang="en-US"/>
        </a:p>
      </dgm:t>
    </dgm:pt>
    <dgm:pt modelId="{BFD8F0AB-AF6B-45C1-ADC2-2B88626321FB}" type="sibTrans" cxnId="{F28F4E9C-CFFF-4D97-BA92-5A0F787E8BF5}">
      <dgm:prSet/>
      <dgm:spPr/>
      <dgm:t>
        <a:bodyPr/>
        <a:lstStyle/>
        <a:p>
          <a:endParaRPr lang="en-US"/>
        </a:p>
      </dgm:t>
    </dgm:pt>
    <dgm:pt modelId="{3A657A1F-1668-40BC-AC49-1D18C3175D98}">
      <dgm:prSet phldrT="[Text]" custT="1"/>
      <dgm:spPr/>
      <dgm:t>
        <a:bodyPr/>
        <a:lstStyle/>
        <a:p>
          <a:r>
            <a:rPr lang="az-Latn-AZ" sz="2300" b="1" noProof="0" dirty="0" smtClean="0">
              <a:solidFill>
                <a:srgbClr val="550017"/>
              </a:solidFill>
              <a:latin typeface="Candara" panose="020E0502030303020204" pitchFamily="34" charset="0"/>
            </a:rPr>
            <a:t>Agentlik</a:t>
          </a:r>
          <a:endParaRPr lang="en-GB" sz="2300" b="1" noProof="0" dirty="0">
            <a:solidFill>
              <a:srgbClr val="550017"/>
            </a:solidFill>
            <a:latin typeface="Candara" panose="020E0502030303020204" pitchFamily="34" charset="0"/>
          </a:endParaRPr>
        </a:p>
      </dgm:t>
    </dgm:pt>
    <dgm:pt modelId="{7FC80018-0C4E-4569-B3D0-9D5BB36ACE00}" type="parTrans" cxnId="{8F23E34B-4909-46F1-8148-826782F194DB}">
      <dgm:prSet/>
      <dgm:spPr/>
      <dgm:t>
        <a:bodyPr/>
        <a:lstStyle/>
        <a:p>
          <a:endParaRPr lang="lt-LT"/>
        </a:p>
      </dgm:t>
    </dgm:pt>
    <dgm:pt modelId="{D037B323-D9C1-4049-B66D-AC0435FC45C8}" type="sibTrans" cxnId="{8F23E34B-4909-46F1-8148-826782F194DB}">
      <dgm:prSet/>
      <dgm:spPr/>
      <dgm:t>
        <a:bodyPr/>
        <a:lstStyle/>
        <a:p>
          <a:endParaRPr lang="lt-LT"/>
        </a:p>
      </dgm:t>
    </dgm:pt>
    <dgm:pt modelId="{10A4A62D-32F4-4535-872A-0F1AC91CF38F}" type="pres">
      <dgm:prSet presAssocID="{62309552-F206-42CF-8B24-43DC3F498D74}" presName="Name0" presStyleCnt="0">
        <dgm:presLayoutVars>
          <dgm:chMax val="11"/>
          <dgm:chPref val="11"/>
          <dgm:dir/>
          <dgm:resizeHandles/>
        </dgm:presLayoutVars>
      </dgm:prSet>
      <dgm:spPr/>
      <dgm:t>
        <a:bodyPr/>
        <a:lstStyle/>
        <a:p>
          <a:endParaRPr lang="lt-LT"/>
        </a:p>
      </dgm:t>
    </dgm:pt>
    <dgm:pt modelId="{7E508E10-98F2-40B5-A644-5CAFDAE2657F}" type="pres">
      <dgm:prSet presAssocID="{3A657A1F-1668-40BC-AC49-1D18C3175D98}" presName="Accent4" presStyleCnt="0"/>
      <dgm:spPr/>
    </dgm:pt>
    <dgm:pt modelId="{D75E6C60-B8E0-41A8-B897-8CB806FE0825}" type="pres">
      <dgm:prSet presAssocID="{3A657A1F-1668-40BC-AC49-1D18C3175D98}" presName="Accent" presStyleLbl="node1" presStyleIdx="0" presStyleCnt="4"/>
      <dgm:spPr/>
    </dgm:pt>
    <dgm:pt modelId="{650A7E14-C5B4-4261-B69F-CD599824B577}" type="pres">
      <dgm:prSet presAssocID="{3A657A1F-1668-40BC-AC49-1D18C3175D98}" presName="ParentBackground4" presStyleCnt="0"/>
      <dgm:spPr/>
    </dgm:pt>
    <dgm:pt modelId="{37135C69-61B9-4A03-B09D-AFC90E46A4D0}" type="pres">
      <dgm:prSet presAssocID="{3A657A1F-1668-40BC-AC49-1D18C3175D98}" presName="ParentBackground" presStyleLbl="fgAcc1" presStyleIdx="0" presStyleCnt="4"/>
      <dgm:spPr/>
      <dgm:t>
        <a:bodyPr/>
        <a:lstStyle/>
        <a:p>
          <a:endParaRPr lang="lt-LT"/>
        </a:p>
      </dgm:t>
    </dgm:pt>
    <dgm:pt modelId="{F2E33EFE-9749-4024-B843-EBF218D0940A}" type="pres">
      <dgm:prSet presAssocID="{3A657A1F-1668-40BC-AC49-1D18C3175D98}" presName="Parent4" presStyleLbl="revTx" presStyleIdx="0" presStyleCnt="0">
        <dgm:presLayoutVars>
          <dgm:chMax val="1"/>
          <dgm:chPref val="1"/>
          <dgm:bulletEnabled val="1"/>
        </dgm:presLayoutVars>
      </dgm:prSet>
      <dgm:spPr/>
      <dgm:t>
        <a:bodyPr/>
        <a:lstStyle/>
        <a:p>
          <a:endParaRPr lang="lt-LT"/>
        </a:p>
      </dgm:t>
    </dgm:pt>
    <dgm:pt modelId="{DA420E0A-8AE2-41C7-80AE-ECD32ED314D3}" type="pres">
      <dgm:prSet presAssocID="{8221F419-9D52-4A78-9773-6291A8DD0B25}" presName="Accent3" presStyleCnt="0"/>
      <dgm:spPr/>
    </dgm:pt>
    <dgm:pt modelId="{597A503D-59AC-477E-9CD9-AD2BB47606DA}" type="pres">
      <dgm:prSet presAssocID="{8221F419-9D52-4A78-9773-6291A8DD0B25}" presName="Accent" presStyleLbl="node1" presStyleIdx="1" presStyleCnt="4"/>
      <dgm:spPr/>
    </dgm:pt>
    <dgm:pt modelId="{24A3D45D-5F45-41B7-8CB8-49E308039285}" type="pres">
      <dgm:prSet presAssocID="{8221F419-9D52-4A78-9773-6291A8DD0B25}" presName="ParentBackground3" presStyleCnt="0"/>
      <dgm:spPr/>
    </dgm:pt>
    <dgm:pt modelId="{584DF9CF-BEFA-4419-8FB9-B2F12FD9F76D}" type="pres">
      <dgm:prSet presAssocID="{8221F419-9D52-4A78-9773-6291A8DD0B25}" presName="ParentBackground" presStyleLbl="fgAcc1" presStyleIdx="1" presStyleCnt="4"/>
      <dgm:spPr/>
      <dgm:t>
        <a:bodyPr/>
        <a:lstStyle/>
        <a:p>
          <a:endParaRPr lang="lt-LT"/>
        </a:p>
      </dgm:t>
    </dgm:pt>
    <dgm:pt modelId="{9729A151-2435-4B1B-9BD4-2511FC1BFA0F}" type="pres">
      <dgm:prSet presAssocID="{8221F419-9D52-4A78-9773-6291A8DD0B25}" presName="Parent3" presStyleLbl="revTx" presStyleIdx="0" presStyleCnt="0">
        <dgm:presLayoutVars>
          <dgm:chMax val="1"/>
          <dgm:chPref val="1"/>
          <dgm:bulletEnabled val="1"/>
        </dgm:presLayoutVars>
      </dgm:prSet>
      <dgm:spPr/>
      <dgm:t>
        <a:bodyPr/>
        <a:lstStyle/>
        <a:p>
          <a:endParaRPr lang="lt-LT"/>
        </a:p>
      </dgm:t>
    </dgm:pt>
    <dgm:pt modelId="{15654AD7-0722-4CBF-A7D6-CE5D9939D54D}" type="pres">
      <dgm:prSet presAssocID="{6C0C4FAB-482B-4FB1-8EB0-5C1B1BB7F433}" presName="Accent2" presStyleCnt="0"/>
      <dgm:spPr/>
    </dgm:pt>
    <dgm:pt modelId="{52EE0D63-9FAF-4A24-8E1B-CA6B76C36997}" type="pres">
      <dgm:prSet presAssocID="{6C0C4FAB-482B-4FB1-8EB0-5C1B1BB7F433}" presName="Accent" presStyleLbl="node1" presStyleIdx="2" presStyleCnt="4"/>
      <dgm:spPr/>
    </dgm:pt>
    <dgm:pt modelId="{ACC260B7-787E-4E42-9081-4C52911AADC4}" type="pres">
      <dgm:prSet presAssocID="{6C0C4FAB-482B-4FB1-8EB0-5C1B1BB7F433}" presName="ParentBackground2" presStyleCnt="0"/>
      <dgm:spPr/>
    </dgm:pt>
    <dgm:pt modelId="{E0CB3FB4-8EDD-4638-A29C-001E0BC00403}" type="pres">
      <dgm:prSet presAssocID="{6C0C4FAB-482B-4FB1-8EB0-5C1B1BB7F433}" presName="ParentBackground" presStyleLbl="fgAcc1" presStyleIdx="2" presStyleCnt="4"/>
      <dgm:spPr/>
      <dgm:t>
        <a:bodyPr/>
        <a:lstStyle/>
        <a:p>
          <a:endParaRPr lang="lt-LT"/>
        </a:p>
      </dgm:t>
    </dgm:pt>
    <dgm:pt modelId="{07FC76B3-644C-4F68-B550-CE6553CA2D14}" type="pres">
      <dgm:prSet presAssocID="{6C0C4FAB-482B-4FB1-8EB0-5C1B1BB7F433}" presName="Parent2" presStyleLbl="revTx" presStyleIdx="0" presStyleCnt="0">
        <dgm:presLayoutVars>
          <dgm:chMax val="1"/>
          <dgm:chPref val="1"/>
          <dgm:bulletEnabled val="1"/>
        </dgm:presLayoutVars>
      </dgm:prSet>
      <dgm:spPr/>
      <dgm:t>
        <a:bodyPr/>
        <a:lstStyle/>
        <a:p>
          <a:endParaRPr lang="lt-LT"/>
        </a:p>
      </dgm:t>
    </dgm:pt>
    <dgm:pt modelId="{7A2C2EB1-1143-4E4D-975C-2B25564C4B00}" type="pres">
      <dgm:prSet presAssocID="{90E87257-91B4-4D0E-BCEB-7B0873207480}" presName="Accent1" presStyleCnt="0"/>
      <dgm:spPr/>
    </dgm:pt>
    <dgm:pt modelId="{7D9563CD-B3E1-43E9-A8EF-EC689D21D72F}" type="pres">
      <dgm:prSet presAssocID="{90E87257-91B4-4D0E-BCEB-7B0873207480}" presName="Accent" presStyleLbl="node1" presStyleIdx="3" presStyleCnt="4"/>
      <dgm:spPr/>
    </dgm:pt>
    <dgm:pt modelId="{D4E64C4C-61B0-4268-B544-194C2283BFAE}" type="pres">
      <dgm:prSet presAssocID="{90E87257-91B4-4D0E-BCEB-7B0873207480}" presName="ParentBackground1" presStyleCnt="0"/>
      <dgm:spPr/>
    </dgm:pt>
    <dgm:pt modelId="{2DD59544-8D81-45FF-8AE5-2FE2020A6B93}" type="pres">
      <dgm:prSet presAssocID="{90E87257-91B4-4D0E-BCEB-7B0873207480}" presName="ParentBackground" presStyleLbl="fgAcc1" presStyleIdx="3" presStyleCnt="4"/>
      <dgm:spPr/>
      <dgm:t>
        <a:bodyPr/>
        <a:lstStyle/>
        <a:p>
          <a:endParaRPr lang="lt-LT"/>
        </a:p>
      </dgm:t>
    </dgm:pt>
    <dgm:pt modelId="{799B8054-B464-444E-A1BD-0E0D6A3F471F}" type="pres">
      <dgm:prSet presAssocID="{90E87257-91B4-4D0E-BCEB-7B0873207480}" presName="Parent1" presStyleLbl="revTx" presStyleIdx="0" presStyleCnt="0">
        <dgm:presLayoutVars>
          <dgm:chMax val="1"/>
          <dgm:chPref val="1"/>
          <dgm:bulletEnabled val="1"/>
        </dgm:presLayoutVars>
      </dgm:prSet>
      <dgm:spPr/>
      <dgm:t>
        <a:bodyPr/>
        <a:lstStyle/>
        <a:p>
          <a:endParaRPr lang="lt-LT"/>
        </a:p>
      </dgm:t>
    </dgm:pt>
  </dgm:ptLst>
  <dgm:cxnLst>
    <dgm:cxn modelId="{23046DE1-E237-415A-9CA1-4385F44569A4}" type="presOf" srcId="{6C0C4FAB-482B-4FB1-8EB0-5C1B1BB7F433}" destId="{E0CB3FB4-8EDD-4638-A29C-001E0BC00403}" srcOrd="0" destOrd="0" presId="urn:microsoft.com/office/officeart/2011/layout/CircleProcess#1"/>
    <dgm:cxn modelId="{C47A5ABD-6DAE-46DB-A4D3-FB7F2CEB5EAA}" type="presOf" srcId="{90E87257-91B4-4D0E-BCEB-7B0873207480}" destId="{799B8054-B464-444E-A1BD-0E0D6A3F471F}" srcOrd="1" destOrd="0" presId="urn:microsoft.com/office/officeart/2011/layout/CircleProcess#1"/>
    <dgm:cxn modelId="{9B17F1B0-A71D-49E2-B9B2-B84C1F86B226}" srcId="{62309552-F206-42CF-8B24-43DC3F498D74}" destId="{6C0C4FAB-482B-4FB1-8EB0-5C1B1BB7F433}" srcOrd="1" destOrd="0" parTransId="{65B9460A-E908-45F0-9F35-03DB72E47B76}" sibTransId="{1DBF0AB7-721D-4F0B-B5D6-0DC5655E6E3B}"/>
    <dgm:cxn modelId="{F28F4E9C-CFFF-4D97-BA92-5A0F787E8BF5}" srcId="{62309552-F206-42CF-8B24-43DC3F498D74}" destId="{8221F419-9D52-4A78-9773-6291A8DD0B25}" srcOrd="2" destOrd="0" parTransId="{AE07DF4A-D3D3-4129-8FB1-5F978017615E}" sibTransId="{BFD8F0AB-AF6B-45C1-ADC2-2B88626321FB}"/>
    <dgm:cxn modelId="{B4F0B859-EAF0-4812-ADBB-E054CD225820}" type="presOf" srcId="{8221F419-9D52-4A78-9773-6291A8DD0B25}" destId="{9729A151-2435-4B1B-9BD4-2511FC1BFA0F}" srcOrd="1" destOrd="0" presId="urn:microsoft.com/office/officeart/2011/layout/CircleProcess#1"/>
    <dgm:cxn modelId="{0939F68B-0753-45B1-BD22-079A20CBDB36}" srcId="{62309552-F206-42CF-8B24-43DC3F498D74}" destId="{90E87257-91B4-4D0E-BCEB-7B0873207480}" srcOrd="0" destOrd="0" parTransId="{B863E5A9-07CE-4062-B61A-74822976BCF4}" sibTransId="{715E4965-6913-48D8-A001-4E164BE6DBFC}"/>
    <dgm:cxn modelId="{D6B56A3A-6B54-4C30-AD7B-07705AC87E1F}" type="presOf" srcId="{8221F419-9D52-4A78-9773-6291A8DD0B25}" destId="{584DF9CF-BEFA-4419-8FB9-B2F12FD9F76D}" srcOrd="0" destOrd="0" presId="urn:microsoft.com/office/officeart/2011/layout/CircleProcess#1"/>
    <dgm:cxn modelId="{3FFB473A-9502-4013-B00A-1BEF4F0619E4}" type="presOf" srcId="{90E87257-91B4-4D0E-BCEB-7B0873207480}" destId="{2DD59544-8D81-45FF-8AE5-2FE2020A6B93}" srcOrd="0" destOrd="0" presId="urn:microsoft.com/office/officeart/2011/layout/CircleProcess#1"/>
    <dgm:cxn modelId="{AB5B7C25-B603-4A14-BCC2-88E88E5436DC}" type="presOf" srcId="{62309552-F206-42CF-8B24-43DC3F498D74}" destId="{10A4A62D-32F4-4535-872A-0F1AC91CF38F}" srcOrd="0" destOrd="0" presId="urn:microsoft.com/office/officeart/2011/layout/CircleProcess#1"/>
    <dgm:cxn modelId="{93FD6E73-2439-4460-9E56-1AF0457BA29D}" type="presOf" srcId="{3A657A1F-1668-40BC-AC49-1D18C3175D98}" destId="{37135C69-61B9-4A03-B09D-AFC90E46A4D0}" srcOrd="0" destOrd="0" presId="urn:microsoft.com/office/officeart/2011/layout/CircleProcess#1"/>
    <dgm:cxn modelId="{7418CE49-6A42-4FE8-8097-9FEB4F661C38}" type="presOf" srcId="{6C0C4FAB-482B-4FB1-8EB0-5C1B1BB7F433}" destId="{07FC76B3-644C-4F68-B550-CE6553CA2D14}" srcOrd="1" destOrd="0" presId="urn:microsoft.com/office/officeart/2011/layout/CircleProcess#1"/>
    <dgm:cxn modelId="{8F23E34B-4909-46F1-8148-826782F194DB}" srcId="{62309552-F206-42CF-8B24-43DC3F498D74}" destId="{3A657A1F-1668-40BC-AC49-1D18C3175D98}" srcOrd="3" destOrd="0" parTransId="{7FC80018-0C4E-4569-B3D0-9D5BB36ACE00}" sibTransId="{D037B323-D9C1-4049-B66D-AC0435FC45C8}"/>
    <dgm:cxn modelId="{FC25AAE4-60F7-43FA-9E71-964AA220269B}" type="presOf" srcId="{3A657A1F-1668-40BC-AC49-1D18C3175D98}" destId="{F2E33EFE-9749-4024-B843-EBF218D0940A}" srcOrd="1" destOrd="0" presId="urn:microsoft.com/office/officeart/2011/layout/CircleProcess#1"/>
    <dgm:cxn modelId="{8A50F75F-E8B5-4A10-9DEF-4E678D38EE0D}" type="presParOf" srcId="{10A4A62D-32F4-4535-872A-0F1AC91CF38F}" destId="{7E508E10-98F2-40B5-A644-5CAFDAE2657F}" srcOrd="0" destOrd="0" presId="urn:microsoft.com/office/officeart/2011/layout/CircleProcess#1"/>
    <dgm:cxn modelId="{8D2216AD-9A48-4139-928B-522E5D570B19}" type="presParOf" srcId="{7E508E10-98F2-40B5-A644-5CAFDAE2657F}" destId="{D75E6C60-B8E0-41A8-B897-8CB806FE0825}" srcOrd="0" destOrd="0" presId="urn:microsoft.com/office/officeart/2011/layout/CircleProcess#1"/>
    <dgm:cxn modelId="{270138B0-D3B6-4A11-9E43-483C6B22104C}" type="presParOf" srcId="{10A4A62D-32F4-4535-872A-0F1AC91CF38F}" destId="{650A7E14-C5B4-4261-B69F-CD599824B577}" srcOrd="1" destOrd="0" presId="urn:microsoft.com/office/officeart/2011/layout/CircleProcess#1"/>
    <dgm:cxn modelId="{159DB735-09A4-48AD-8072-77E1055F4942}" type="presParOf" srcId="{650A7E14-C5B4-4261-B69F-CD599824B577}" destId="{37135C69-61B9-4A03-B09D-AFC90E46A4D0}" srcOrd="0" destOrd="0" presId="urn:microsoft.com/office/officeart/2011/layout/CircleProcess#1"/>
    <dgm:cxn modelId="{F2D92611-01B4-4886-8459-83C987E768A4}" type="presParOf" srcId="{10A4A62D-32F4-4535-872A-0F1AC91CF38F}" destId="{F2E33EFE-9749-4024-B843-EBF218D0940A}" srcOrd="2" destOrd="0" presId="urn:microsoft.com/office/officeart/2011/layout/CircleProcess#1"/>
    <dgm:cxn modelId="{DD0A74C1-2E82-435B-9BDF-780ADB32E53B}" type="presParOf" srcId="{10A4A62D-32F4-4535-872A-0F1AC91CF38F}" destId="{DA420E0A-8AE2-41C7-80AE-ECD32ED314D3}" srcOrd="3" destOrd="0" presId="urn:microsoft.com/office/officeart/2011/layout/CircleProcess#1"/>
    <dgm:cxn modelId="{F037AE2D-C4C7-4F80-913A-189DED02388D}" type="presParOf" srcId="{DA420E0A-8AE2-41C7-80AE-ECD32ED314D3}" destId="{597A503D-59AC-477E-9CD9-AD2BB47606DA}" srcOrd="0" destOrd="0" presId="urn:microsoft.com/office/officeart/2011/layout/CircleProcess#1"/>
    <dgm:cxn modelId="{39387BC9-E701-45A4-9158-F4EDE0A793B3}" type="presParOf" srcId="{10A4A62D-32F4-4535-872A-0F1AC91CF38F}" destId="{24A3D45D-5F45-41B7-8CB8-49E308039285}" srcOrd="4" destOrd="0" presId="urn:microsoft.com/office/officeart/2011/layout/CircleProcess#1"/>
    <dgm:cxn modelId="{6C0E3889-5E99-4528-A7CA-B42E2B6B5F52}" type="presParOf" srcId="{24A3D45D-5F45-41B7-8CB8-49E308039285}" destId="{584DF9CF-BEFA-4419-8FB9-B2F12FD9F76D}" srcOrd="0" destOrd="0" presId="urn:microsoft.com/office/officeart/2011/layout/CircleProcess#1"/>
    <dgm:cxn modelId="{5656255E-859E-456D-AECC-1CE185EAEFEB}" type="presParOf" srcId="{10A4A62D-32F4-4535-872A-0F1AC91CF38F}" destId="{9729A151-2435-4B1B-9BD4-2511FC1BFA0F}" srcOrd="5" destOrd="0" presId="urn:microsoft.com/office/officeart/2011/layout/CircleProcess#1"/>
    <dgm:cxn modelId="{724EF061-A3D9-4C69-9D01-D632A7F1CE17}" type="presParOf" srcId="{10A4A62D-32F4-4535-872A-0F1AC91CF38F}" destId="{15654AD7-0722-4CBF-A7D6-CE5D9939D54D}" srcOrd="6" destOrd="0" presId="urn:microsoft.com/office/officeart/2011/layout/CircleProcess#1"/>
    <dgm:cxn modelId="{4C003B08-3B78-4B03-963B-2FBA3774C56D}" type="presParOf" srcId="{15654AD7-0722-4CBF-A7D6-CE5D9939D54D}" destId="{52EE0D63-9FAF-4A24-8E1B-CA6B76C36997}" srcOrd="0" destOrd="0" presId="urn:microsoft.com/office/officeart/2011/layout/CircleProcess#1"/>
    <dgm:cxn modelId="{F6B49E64-9D3A-4F1F-926C-FC2C40E8CDB8}" type="presParOf" srcId="{10A4A62D-32F4-4535-872A-0F1AC91CF38F}" destId="{ACC260B7-787E-4E42-9081-4C52911AADC4}" srcOrd="7" destOrd="0" presId="urn:microsoft.com/office/officeart/2011/layout/CircleProcess#1"/>
    <dgm:cxn modelId="{78E36051-7775-4EC0-A37A-308D04F19AFA}" type="presParOf" srcId="{ACC260B7-787E-4E42-9081-4C52911AADC4}" destId="{E0CB3FB4-8EDD-4638-A29C-001E0BC00403}" srcOrd="0" destOrd="0" presId="urn:microsoft.com/office/officeart/2011/layout/CircleProcess#1"/>
    <dgm:cxn modelId="{86A68FAF-96BF-40E8-8116-758D89258686}" type="presParOf" srcId="{10A4A62D-32F4-4535-872A-0F1AC91CF38F}" destId="{07FC76B3-644C-4F68-B550-CE6553CA2D14}" srcOrd="8" destOrd="0" presId="urn:microsoft.com/office/officeart/2011/layout/CircleProcess#1"/>
    <dgm:cxn modelId="{7C63D913-E1F8-468A-A840-779668544880}" type="presParOf" srcId="{10A4A62D-32F4-4535-872A-0F1AC91CF38F}" destId="{7A2C2EB1-1143-4E4D-975C-2B25564C4B00}" srcOrd="9" destOrd="0" presId="urn:microsoft.com/office/officeart/2011/layout/CircleProcess#1"/>
    <dgm:cxn modelId="{0B38D7C1-AE14-44B8-B1F6-19033710B0AE}" type="presParOf" srcId="{7A2C2EB1-1143-4E4D-975C-2B25564C4B00}" destId="{7D9563CD-B3E1-43E9-A8EF-EC689D21D72F}" srcOrd="0" destOrd="0" presId="urn:microsoft.com/office/officeart/2011/layout/CircleProcess#1"/>
    <dgm:cxn modelId="{0A4E01F2-F348-4C00-BF04-235B5507D584}" type="presParOf" srcId="{10A4A62D-32F4-4535-872A-0F1AC91CF38F}" destId="{D4E64C4C-61B0-4268-B544-194C2283BFAE}" srcOrd="10" destOrd="0" presId="urn:microsoft.com/office/officeart/2011/layout/CircleProcess#1"/>
    <dgm:cxn modelId="{038D7FE9-627D-4790-8289-0F3BD5754F90}" type="presParOf" srcId="{D4E64C4C-61B0-4268-B544-194C2283BFAE}" destId="{2DD59544-8D81-45FF-8AE5-2FE2020A6B93}" srcOrd="0" destOrd="0" presId="urn:microsoft.com/office/officeart/2011/layout/CircleProcess#1"/>
    <dgm:cxn modelId="{F18C9111-FE1F-449D-B152-7AF45931EC45}" type="presParOf" srcId="{10A4A62D-32F4-4535-872A-0F1AC91CF38F}" destId="{799B8054-B464-444E-A1BD-0E0D6A3F471F}" srcOrd="11" destOrd="0" presId="urn:microsoft.com/office/officeart/2011/layout/CircleProcess#1"/>
  </dgm:cxnLst>
  <dgm:bg>
    <a:noFill/>
  </dgm:bg>
  <dgm:whole>
    <a:ln w="9525" cap="flat" cmpd="sng" algn="ctr">
      <a:solidFill>
        <a:schemeClr val="accent1"/>
      </a:solidFill>
      <a:prstDash val="solid"/>
      <a:round/>
      <a:headEnd type="none" w="med" len="med"/>
      <a:tailEnd type="none" w="med" len="med"/>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3ABE4-8B0E-41E1-BAF4-FA98401C4CF1}">
      <dsp:nvSpPr>
        <dsp:cNvPr id="0" name=""/>
        <dsp:cNvSpPr/>
      </dsp:nvSpPr>
      <dsp:spPr>
        <a:xfrm rot="10800000">
          <a:off x="1995924" y="2020"/>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lv-LV" sz="2100" b="1" kern="1200" dirty="0"/>
            <a:t>1.  Özünütəhlil prosesi</a:t>
          </a:r>
          <a:endParaRPr lang="en-GB" sz="2100" b="1" kern="1200" dirty="0"/>
        </a:p>
      </dsp:txBody>
      <dsp:txXfrm rot="10800000">
        <a:off x="2111603" y="2020"/>
        <a:ext cx="7349177" cy="462716"/>
      </dsp:txXfrm>
    </dsp:sp>
    <dsp:sp modelId="{E2C3AF42-086F-4707-B275-814D19B2D526}">
      <dsp:nvSpPr>
        <dsp:cNvPr id="0" name=""/>
        <dsp:cNvSpPr/>
      </dsp:nvSpPr>
      <dsp:spPr>
        <a:xfrm>
          <a:off x="1764566" y="2020"/>
          <a:ext cx="462716" cy="462716"/>
        </a:xfrm>
        <a:prstGeom prst="ellipse">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8C2BDE2-AA0B-4F7E-865F-13C50FD5E6DD}">
      <dsp:nvSpPr>
        <dsp:cNvPr id="0" name=""/>
        <dsp:cNvSpPr/>
      </dsp:nvSpPr>
      <dsp:spPr>
        <a:xfrm rot="10800000">
          <a:off x="1995924" y="602861"/>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lv-LV" sz="2100" b="1" kern="1200" dirty="0"/>
            <a:t>2. Ərizə və özünütəhlil hesabatının təqdim edilməsi</a:t>
          </a:r>
          <a:endParaRPr lang="en-GB" sz="2100" b="1" kern="1200" dirty="0"/>
        </a:p>
      </dsp:txBody>
      <dsp:txXfrm rot="10800000">
        <a:off x="2111603" y="602861"/>
        <a:ext cx="7349177" cy="462716"/>
      </dsp:txXfrm>
    </dsp:sp>
    <dsp:sp modelId="{B49B4680-C1F8-45AB-BA11-97A54C8CEDAA}">
      <dsp:nvSpPr>
        <dsp:cNvPr id="0" name=""/>
        <dsp:cNvSpPr/>
      </dsp:nvSpPr>
      <dsp:spPr>
        <a:xfrm>
          <a:off x="1764566" y="602861"/>
          <a:ext cx="462716" cy="462716"/>
        </a:xfrm>
        <a:prstGeom prst="ellipse">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D1BFC32-9C7C-4C2E-945A-4FBA29E5398E}">
      <dsp:nvSpPr>
        <dsp:cNvPr id="0" name=""/>
        <dsp:cNvSpPr/>
      </dsp:nvSpPr>
      <dsp:spPr>
        <a:xfrm rot="10800000">
          <a:off x="1995924" y="1203702"/>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lv-LV" sz="2100" b="1" kern="1200" dirty="0"/>
            <a:t>3. Sənədlərin agentlik tərəfindən nəzərdən keçirilməsi</a:t>
          </a:r>
          <a:endParaRPr lang="en-GB" sz="2100" b="1" kern="1200" dirty="0"/>
        </a:p>
      </dsp:txBody>
      <dsp:txXfrm rot="10800000">
        <a:off x="2111603" y="1203702"/>
        <a:ext cx="7349177" cy="462716"/>
      </dsp:txXfrm>
    </dsp:sp>
    <dsp:sp modelId="{2A6AECD8-6980-4D70-9E43-D6FA5B39248C}">
      <dsp:nvSpPr>
        <dsp:cNvPr id="0" name=""/>
        <dsp:cNvSpPr/>
      </dsp:nvSpPr>
      <dsp:spPr>
        <a:xfrm>
          <a:off x="1764566" y="1203702"/>
          <a:ext cx="462716" cy="462716"/>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B1606FB-65B9-4E8B-BBAA-D5080D314816}">
      <dsp:nvSpPr>
        <dsp:cNvPr id="0" name=""/>
        <dsp:cNvSpPr/>
      </dsp:nvSpPr>
      <dsp:spPr>
        <a:xfrm rot="10800000">
          <a:off x="1995924" y="1804543"/>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lv-LV" sz="2100" b="1" kern="1200" dirty="0"/>
            <a:t>4. Ekspert qrupunun təşkili</a:t>
          </a:r>
          <a:endParaRPr lang="en-GB" sz="2100" b="1" kern="1200" dirty="0"/>
        </a:p>
      </dsp:txBody>
      <dsp:txXfrm rot="10800000">
        <a:off x="2111603" y="1804543"/>
        <a:ext cx="7349177" cy="462716"/>
      </dsp:txXfrm>
    </dsp:sp>
    <dsp:sp modelId="{F3A1AAA4-42E2-4275-80EC-A39514B3ACCC}">
      <dsp:nvSpPr>
        <dsp:cNvPr id="0" name=""/>
        <dsp:cNvSpPr/>
      </dsp:nvSpPr>
      <dsp:spPr>
        <a:xfrm>
          <a:off x="1764566" y="1804543"/>
          <a:ext cx="462716" cy="462716"/>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2C19A98-FBB8-4495-A90A-5F55D1A288CE}">
      <dsp:nvSpPr>
        <dsp:cNvPr id="0" name=""/>
        <dsp:cNvSpPr/>
      </dsp:nvSpPr>
      <dsp:spPr>
        <a:xfrm rot="10800000">
          <a:off x="1995924" y="2405385"/>
          <a:ext cx="7464856" cy="462716"/>
        </a:xfrm>
        <a:prstGeom prst="homePlate">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US" sz="2100" b="1" kern="1200" dirty="0"/>
            <a:t>5. </a:t>
          </a:r>
          <a:r>
            <a:rPr lang="az-Latn-AZ" sz="2100" b="1" kern="1200" dirty="0"/>
            <a:t>Sahə səfərindən öncə  eksperlətin birgə işi</a:t>
          </a:r>
          <a:endParaRPr lang="en-US" sz="2100" b="1" kern="1200" dirty="0"/>
        </a:p>
      </dsp:txBody>
      <dsp:txXfrm rot="10800000">
        <a:off x="2111603" y="2405385"/>
        <a:ext cx="7349177" cy="462716"/>
      </dsp:txXfrm>
    </dsp:sp>
    <dsp:sp modelId="{2352210E-3A7E-4133-AA65-1002D88397AB}">
      <dsp:nvSpPr>
        <dsp:cNvPr id="0" name=""/>
        <dsp:cNvSpPr/>
      </dsp:nvSpPr>
      <dsp:spPr>
        <a:xfrm>
          <a:off x="1764566" y="2405385"/>
          <a:ext cx="462716" cy="462716"/>
        </a:xfrm>
        <a:prstGeom prst="ellipse">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F64DE1E-878E-4237-9D16-F97519873024}">
      <dsp:nvSpPr>
        <dsp:cNvPr id="0" name=""/>
        <dsp:cNvSpPr/>
      </dsp:nvSpPr>
      <dsp:spPr>
        <a:xfrm rot="10800000">
          <a:off x="1995924" y="3006226"/>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GB" sz="2100" b="1" kern="1200" dirty="0"/>
            <a:t>6</a:t>
          </a:r>
          <a:r>
            <a:rPr lang="lv-LV" sz="2100" b="1" kern="1200" dirty="0"/>
            <a:t>. Ekspert qrupunun səfəri</a:t>
          </a:r>
          <a:endParaRPr lang="en-GB" sz="2100" b="1" kern="1200" dirty="0"/>
        </a:p>
      </dsp:txBody>
      <dsp:txXfrm rot="10800000">
        <a:off x="2111603" y="3006226"/>
        <a:ext cx="7349177" cy="462716"/>
      </dsp:txXfrm>
    </dsp:sp>
    <dsp:sp modelId="{AEDD7280-2F10-424F-A634-013CCED39359}">
      <dsp:nvSpPr>
        <dsp:cNvPr id="0" name=""/>
        <dsp:cNvSpPr/>
      </dsp:nvSpPr>
      <dsp:spPr>
        <a:xfrm>
          <a:off x="1764566" y="3006226"/>
          <a:ext cx="462716" cy="462716"/>
        </a:xfrm>
        <a:prstGeom prst="ellipse">
          <a:avLst/>
        </a:prstGeom>
        <a:solidFill>
          <a:schemeClr val="accent6">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8D1EEBF-A80F-43B3-BF2B-D29B6A83F674}">
      <dsp:nvSpPr>
        <dsp:cNvPr id="0" name=""/>
        <dsp:cNvSpPr/>
      </dsp:nvSpPr>
      <dsp:spPr>
        <a:xfrm rot="10800000">
          <a:off x="1995924" y="3607067"/>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GB" sz="2100" b="1" kern="1200" dirty="0"/>
            <a:t>7</a:t>
          </a:r>
          <a:r>
            <a:rPr lang="lv-LV" sz="2100" b="1" kern="1200" dirty="0"/>
            <a:t>. Ekspert qrupunun müştərək hesabatı</a:t>
          </a:r>
          <a:endParaRPr lang="en-GB" sz="2100" b="1" kern="1200" dirty="0"/>
        </a:p>
      </dsp:txBody>
      <dsp:txXfrm rot="10800000">
        <a:off x="2111603" y="3607067"/>
        <a:ext cx="7349177" cy="462716"/>
      </dsp:txXfrm>
    </dsp:sp>
    <dsp:sp modelId="{2F286D19-741E-4ACF-9482-1573B0E78099}">
      <dsp:nvSpPr>
        <dsp:cNvPr id="0" name=""/>
        <dsp:cNvSpPr/>
      </dsp:nvSpPr>
      <dsp:spPr>
        <a:xfrm>
          <a:off x="1764566" y="3607067"/>
          <a:ext cx="462716" cy="462716"/>
        </a:xfrm>
        <a:prstGeom prst="ellipse">
          <a:avLst/>
        </a:prstGeom>
        <a:solidFill>
          <a:schemeClr val="accent6">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EBCC035-F70D-4DE0-9DD7-563C5D8C9486}">
      <dsp:nvSpPr>
        <dsp:cNvPr id="0" name=""/>
        <dsp:cNvSpPr/>
      </dsp:nvSpPr>
      <dsp:spPr>
        <a:xfrm rot="10800000">
          <a:off x="1995924" y="4207908"/>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GB" sz="2100" b="1" kern="1200" dirty="0"/>
            <a:t>8</a:t>
          </a:r>
          <a:r>
            <a:rPr lang="lv-LV" sz="2100" b="1" kern="1200" dirty="0"/>
            <a:t>. Faktoloji xətalara dair ATM-in şərhi</a:t>
          </a:r>
          <a:endParaRPr lang="en-GB" sz="2100" b="1" kern="1200" dirty="0"/>
        </a:p>
      </dsp:txBody>
      <dsp:txXfrm rot="10800000">
        <a:off x="2111603" y="4207908"/>
        <a:ext cx="7349177" cy="462716"/>
      </dsp:txXfrm>
    </dsp:sp>
    <dsp:sp modelId="{944904E4-FCBB-4CFA-8B36-17745C31506B}">
      <dsp:nvSpPr>
        <dsp:cNvPr id="0" name=""/>
        <dsp:cNvSpPr/>
      </dsp:nvSpPr>
      <dsp:spPr>
        <a:xfrm>
          <a:off x="1764566" y="4207908"/>
          <a:ext cx="462716" cy="462716"/>
        </a:xfrm>
        <a:prstGeom prst="ellipse">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60ADDF9-40C9-424F-84CE-34697BF7B79B}">
      <dsp:nvSpPr>
        <dsp:cNvPr id="0" name=""/>
        <dsp:cNvSpPr/>
      </dsp:nvSpPr>
      <dsp:spPr>
        <a:xfrm rot="10800000">
          <a:off x="1995924" y="4808749"/>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GB" sz="2100" b="1" kern="1200" dirty="0"/>
            <a:t>9</a:t>
          </a:r>
          <a:r>
            <a:rPr lang="lv-LV" sz="2100" b="1" kern="1200" dirty="0"/>
            <a:t>. Komitə tərəfindən qərar (ATM-in iştirakı ilə)</a:t>
          </a:r>
          <a:endParaRPr lang="en-GB" sz="2100" b="1" kern="1200" dirty="0"/>
        </a:p>
      </dsp:txBody>
      <dsp:txXfrm rot="10800000">
        <a:off x="2111603" y="4808749"/>
        <a:ext cx="7349177" cy="462716"/>
      </dsp:txXfrm>
    </dsp:sp>
    <dsp:sp modelId="{8AA75899-D180-4BFA-A15A-6002127271AF}">
      <dsp:nvSpPr>
        <dsp:cNvPr id="0" name=""/>
        <dsp:cNvSpPr/>
      </dsp:nvSpPr>
      <dsp:spPr>
        <a:xfrm>
          <a:off x="1764566" y="4808749"/>
          <a:ext cx="462716" cy="462716"/>
        </a:xfrm>
        <a:prstGeom prst="ellipse">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5ADF46F-7803-458F-B0DF-73A23D416FF2}">
      <dsp:nvSpPr>
        <dsp:cNvPr id="0" name=""/>
        <dsp:cNvSpPr/>
      </dsp:nvSpPr>
      <dsp:spPr>
        <a:xfrm rot="10800000">
          <a:off x="1995924" y="5409590"/>
          <a:ext cx="7464856" cy="46271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4045" tIns="80010" rIns="149352" bIns="80010" numCol="1" spcCol="1270" anchor="ctr" anchorCtr="0">
          <a:noAutofit/>
        </a:bodyPr>
        <a:lstStyle/>
        <a:p>
          <a:pPr lvl="0" algn="ctr" defTabSz="933450">
            <a:lnSpc>
              <a:spcPct val="90000"/>
            </a:lnSpc>
            <a:spcBef>
              <a:spcPct val="0"/>
            </a:spcBef>
            <a:spcAft>
              <a:spcPct val="35000"/>
            </a:spcAft>
          </a:pPr>
          <a:r>
            <a:rPr lang="en-GB" sz="2100" b="1" kern="1200" dirty="0"/>
            <a:t>10. </a:t>
          </a:r>
          <a:r>
            <a:rPr lang="lv-LV" sz="2100" b="1" kern="1200" dirty="0"/>
            <a:t>Sonrakı tədbirlər</a:t>
          </a:r>
          <a:endParaRPr lang="en-GB" sz="2100" b="1" kern="1200" dirty="0"/>
        </a:p>
      </dsp:txBody>
      <dsp:txXfrm rot="10800000">
        <a:off x="2111603" y="5409590"/>
        <a:ext cx="7349177" cy="462716"/>
      </dsp:txXfrm>
    </dsp:sp>
    <dsp:sp modelId="{322B3B9E-3D8B-44E3-8517-85D78CF9EE8E}">
      <dsp:nvSpPr>
        <dsp:cNvPr id="0" name=""/>
        <dsp:cNvSpPr/>
      </dsp:nvSpPr>
      <dsp:spPr>
        <a:xfrm>
          <a:off x="1764566" y="5409590"/>
          <a:ext cx="462716" cy="462716"/>
        </a:xfrm>
        <a:prstGeom prst="ellipse">
          <a:avLst/>
        </a:prstGeom>
        <a:solidFill>
          <a:schemeClr val="accent4">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5499B1-2F7B-4E08-9150-3CBEC2A95370}">
      <dsp:nvSpPr>
        <dsp:cNvPr id="0" name=""/>
        <dsp:cNvSpPr/>
      </dsp:nvSpPr>
      <dsp:spPr>
        <a:xfrm>
          <a:off x="0" y="0"/>
          <a:ext cx="11467474" cy="1073084"/>
        </a:xfrm>
        <a:prstGeom prst="roundRect">
          <a:avLst>
            <a:gd name="adj" fmla="val 10000"/>
          </a:avLst>
        </a:prstGeom>
        <a:solidFill>
          <a:schemeClr val="accent1">
            <a:lumMod val="20000"/>
            <a:lumOff val="8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az-Latn-AZ" sz="3000" kern="1200" dirty="0" smtClean="0">
              <a:solidFill>
                <a:schemeClr val="tx1"/>
              </a:solidFill>
            </a:rPr>
            <a:t>ANİ tərəfindən təmin edilən şablona əsasən</a:t>
          </a:r>
          <a:r>
            <a:rPr lang="en-GB" sz="3000" kern="1200" dirty="0" smtClean="0">
              <a:solidFill>
                <a:schemeClr val="tx1"/>
              </a:solidFill>
            </a:rPr>
            <a:t> (</a:t>
          </a:r>
          <a:r>
            <a:rPr lang="az-Latn-AZ" sz="3000" kern="1200" dirty="0" smtClean="0">
              <a:solidFill>
                <a:schemeClr val="tx1"/>
              </a:solidFill>
            </a:rPr>
            <a:t>Metodologiyada </a:t>
          </a:r>
          <a:r>
            <a:rPr lang="az-Latn-AZ" sz="3000" kern="1200" dirty="0" err="1" smtClean="0">
              <a:solidFill>
                <a:schemeClr val="tx1"/>
              </a:solidFill>
            </a:rPr>
            <a:t>verilmişdir</a:t>
          </a:r>
          <a:r>
            <a:rPr lang="en-GB" sz="3000" kern="1200" dirty="0" smtClean="0">
              <a:solidFill>
                <a:schemeClr val="tx1"/>
              </a:solidFill>
            </a:rPr>
            <a:t>)</a:t>
          </a:r>
          <a:endParaRPr lang="en-GB" sz="3000" kern="1200" dirty="0">
            <a:solidFill>
              <a:schemeClr val="tx1"/>
            </a:solidFill>
          </a:endParaRPr>
        </a:p>
      </dsp:txBody>
      <dsp:txXfrm>
        <a:off x="2400803" y="0"/>
        <a:ext cx="9066671" cy="1073084"/>
      </dsp:txXfrm>
    </dsp:sp>
    <dsp:sp modelId="{88913921-EB56-4487-92D2-542FD63006D5}">
      <dsp:nvSpPr>
        <dsp:cNvPr id="0" name=""/>
        <dsp:cNvSpPr/>
      </dsp:nvSpPr>
      <dsp:spPr>
        <a:xfrm>
          <a:off x="94694" y="113716"/>
          <a:ext cx="2318723" cy="845650"/>
        </a:xfrm>
        <a:prstGeom prst="roundRect">
          <a:avLst>
            <a:gd name="adj" fmla="val 10000"/>
          </a:avLst>
        </a:prstGeom>
        <a:blipFill rotWithShape="1">
          <a:blip xmlns:r="http://schemas.openxmlformats.org/officeDocument/2006/relationships" r:embed="rId1"/>
          <a:stretch>
            <a:fillRect/>
          </a:stretch>
        </a:blip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2EF47193-9507-4EBD-AAA9-E8F4479CA212}">
      <dsp:nvSpPr>
        <dsp:cNvPr id="0" name=""/>
        <dsp:cNvSpPr/>
      </dsp:nvSpPr>
      <dsp:spPr>
        <a:xfrm>
          <a:off x="0" y="1180393"/>
          <a:ext cx="11467474" cy="1073084"/>
        </a:xfrm>
        <a:prstGeom prst="roundRect">
          <a:avLst>
            <a:gd name="adj" fmla="val 10000"/>
          </a:avLst>
        </a:prstGeom>
        <a:solidFill>
          <a:schemeClr val="accent1">
            <a:lumMod val="20000"/>
            <a:lumOff val="8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az-Latn-AZ" sz="3000" kern="1200" dirty="0" smtClean="0">
              <a:solidFill>
                <a:schemeClr val="tx1"/>
              </a:solidFill>
            </a:rPr>
            <a:t>bəyanatları </a:t>
          </a:r>
          <a:r>
            <a:rPr lang="az-Latn-AZ" sz="3000" kern="1200" dirty="0" err="1" smtClean="0">
              <a:solidFill>
                <a:schemeClr val="tx1"/>
              </a:solidFill>
            </a:rPr>
            <a:t>əsaslandırmaq</a:t>
          </a:r>
          <a:r>
            <a:rPr lang="az-Latn-AZ" sz="3000" kern="1200" dirty="0" smtClean="0">
              <a:solidFill>
                <a:schemeClr val="tx1"/>
              </a:solidFill>
            </a:rPr>
            <a:t> və özünütəhlil hesabatına, yaxud sahə səfərinə istinad etmək və sübut göstərmək</a:t>
          </a:r>
          <a:endParaRPr lang="en-GB" sz="3000" kern="1200" dirty="0">
            <a:solidFill>
              <a:schemeClr val="tx1"/>
            </a:solidFill>
          </a:endParaRPr>
        </a:p>
      </dsp:txBody>
      <dsp:txXfrm>
        <a:off x="2400803" y="1180393"/>
        <a:ext cx="9066671" cy="1073084"/>
      </dsp:txXfrm>
    </dsp:sp>
    <dsp:sp modelId="{30395152-F01B-476C-8DC9-7D1192BA629B}">
      <dsp:nvSpPr>
        <dsp:cNvPr id="0" name=""/>
        <dsp:cNvSpPr/>
      </dsp:nvSpPr>
      <dsp:spPr>
        <a:xfrm>
          <a:off x="107308" y="1287701"/>
          <a:ext cx="2293495" cy="858467"/>
        </a:xfrm>
        <a:prstGeom prst="roundRect">
          <a:avLst>
            <a:gd name="adj" fmla="val 10000"/>
          </a:avLst>
        </a:prstGeom>
        <a:blipFill rotWithShape="1">
          <a:blip xmlns:r="http://schemas.openxmlformats.org/officeDocument/2006/relationships" r:embed="rId2"/>
          <a:stretch>
            <a:fillRect/>
          </a:stretch>
        </a:blip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6334831A-B96E-4BBD-9811-30905564567D}">
      <dsp:nvSpPr>
        <dsp:cNvPr id="0" name=""/>
        <dsp:cNvSpPr/>
      </dsp:nvSpPr>
      <dsp:spPr>
        <a:xfrm>
          <a:off x="0" y="2360786"/>
          <a:ext cx="11467474" cy="1073084"/>
        </a:xfrm>
        <a:prstGeom prst="roundRect">
          <a:avLst>
            <a:gd name="adj" fmla="val 10000"/>
          </a:avLst>
        </a:prstGeom>
        <a:solidFill>
          <a:schemeClr val="accent1">
            <a:lumMod val="20000"/>
            <a:lumOff val="8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az-Latn-AZ" sz="3000" kern="1200" dirty="0" smtClean="0">
              <a:solidFill>
                <a:schemeClr val="tx1"/>
              </a:solidFill>
            </a:rPr>
            <a:t>dilin ədəbi və qrammatik qaydalarına, hüquqi və akademik terminologiyaya uyğun hazırlamaq</a:t>
          </a:r>
          <a:endParaRPr lang="en-GB" sz="3000" kern="1200" dirty="0">
            <a:solidFill>
              <a:schemeClr val="tx1"/>
            </a:solidFill>
          </a:endParaRPr>
        </a:p>
      </dsp:txBody>
      <dsp:txXfrm>
        <a:off x="2400803" y="2360786"/>
        <a:ext cx="9066671" cy="1073084"/>
      </dsp:txXfrm>
    </dsp:sp>
    <dsp:sp modelId="{B7787441-86CA-4E18-A01F-E4E6B72F5CE8}">
      <dsp:nvSpPr>
        <dsp:cNvPr id="0" name=""/>
        <dsp:cNvSpPr/>
      </dsp:nvSpPr>
      <dsp:spPr>
        <a:xfrm>
          <a:off x="107308" y="2468095"/>
          <a:ext cx="2293495" cy="858467"/>
        </a:xfrm>
        <a:prstGeom prst="roundRect">
          <a:avLst>
            <a:gd name="adj" fmla="val 10000"/>
          </a:avLst>
        </a:prstGeom>
        <a:blipFill rotWithShape="1">
          <a:blip xmlns:r="http://schemas.openxmlformats.org/officeDocument/2006/relationships" r:embed="rId3"/>
          <a:stretch>
            <a:fillRect/>
          </a:stretch>
        </a:blip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90EF0031-0959-4728-A88C-DBA98B3F9061}">
      <dsp:nvSpPr>
        <dsp:cNvPr id="0" name=""/>
        <dsp:cNvSpPr/>
      </dsp:nvSpPr>
      <dsp:spPr>
        <a:xfrm>
          <a:off x="0" y="3541179"/>
          <a:ext cx="11467474" cy="1073084"/>
        </a:xfrm>
        <a:prstGeom prst="roundRect">
          <a:avLst>
            <a:gd name="adj" fmla="val 10000"/>
          </a:avLst>
        </a:prstGeom>
        <a:solidFill>
          <a:schemeClr val="accent1">
            <a:lumMod val="20000"/>
            <a:lumOff val="80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az-Latn-AZ" sz="3000" kern="1200" dirty="0" smtClean="0">
              <a:solidFill>
                <a:schemeClr val="tx1"/>
              </a:solidFill>
            </a:rPr>
            <a:t>təhsil proqramının və icrasının </a:t>
          </a:r>
          <a:r>
            <a:rPr lang="az-Latn-AZ" sz="3000" kern="1200" dirty="0" err="1" smtClean="0">
              <a:solidFill>
                <a:schemeClr val="tx1"/>
              </a:solidFill>
            </a:rPr>
            <a:t>yaxşılaşdırılması</a:t>
          </a:r>
          <a:r>
            <a:rPr lang="az-Latn-AZ" sz="3000" kern="1200" dirty="0" smtClean="0">
              <a:solidFill>
                <a:schemeClr val="tx1"/>
              </a:solidFill>
            </a:rPr>
            <a:t> üçün tövsiyələrin verilməsi</a:t>
          </a:r>
          <a:r>
            <a:rPr lang="en-GB" sz="3000" kern="1200" dirty="0" smtClean="0">
              <a:solidFill>
                <a:schemeClr val="tx1"/>
              </a:solidFill>
            </a:rPr>
            <a:t>.</a:t>
          </a:r>
        </a:p>
      </dsp:txBody>
      <dsp:txXfrm>
        <a:off x="2400803" y="3541179"/>
        <a:ext cx="9066671" cy="1073084"/>
      </dsp:txXfrm>
    </dsp:sp>
    <dsp:sp modelId="{6A09AFE4-62C2-4A4F-81DB-84B16EAD1895}">
      <dsp:nvSpPr>
        <dsp:cNvPr id="0" name=""/>
        <dsp:cNvSpPr/>
      </dsp:nvSpPr>
      <dsp:spPr>
        <a:xfrm>
          <a:off x="107308" y="3648488"/>
          <a:ext cx="2293495" cy="858467"/>
        </a:xfrm>
        <a:prstGeom prst="roundRect">
          <a:avLst>
            <a:gd name="adj" fmla="val 10000"/>
          </a:avLst>
        </a:prstGeom>
        <a:blipFill rotWithShape="1">
          <a:blip xmlns:r="http://schemas.openxmlformats.org/officeDocument/2006/relationships" r:embed="rId4"/>
          <a:stretch>
            <a:fillRect/>
          </a:stretch>
        </a:blip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9A4289-2098-4D2A-9586-CEB51594E966}">
      <dsp:nvSpPr>
        <dsp:cNvPr id="0" name=""/>
        <dsp:cNvSpPr/>
      </dsp:nvSpPr>
      <dsp:spPr>
        <a:xfrm>
          <a:off x="0" y="-38680"/>
          <a:ext cx="2591197" cy="3412976"/>
        </a:xfrm>
        <a:prstGeom prst="roundRect">
          <a:avLst>
            <a:gd name="adj" fmla="val 10000"/>
          </a:avLst>
        </a:prstGeom>
        <a:solidFill>
          <a:schemeClr val="accent1">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az-Latn-AZ" sz="3100" b="1" kern="1200" noProof="0" dirty="0" smtClean="0">
              <a:solidFill>
                <a:schemeClr val="tx1"/>
              </a:solidFill>
              <a:latin typeface="Candara" panose="020E0502030303020204" pitchFamily="34" charset="0"/>
            </a:rPr>
            <a:t>Layihənin hazırlanması</a:t>
          </a:r>
          <a:endParaRPr lang="en-GB" sz="3100" b="1" kern="1200" noProof="0" dirty="0">
            <a:solidFill>
              <a:schemeClr val="tx1"/>
            </a:solidFill>
            <a:latin typeface="Candara" panose="020E0502030303020204" pitchFamily="34" charset="0"/>
          </a:endParaRPr>
        </a:p>
      </dsp:txBody>
      <dsp:txXfrm>
        <a:off x="0" y="1326509"/>
        <a:ext cx="2591197" cy="1365190"/>
      </dsp:txXfrm>
    </dsp:sp>
    <dsp:sp modelId="{2F6A1B9E-6D61-4674-9E4F-25D4BEA90F9F}">
      <dsp:nvSpPr>
        <dsp:cNvPr id="0" name=""/>
        <dsp:cNvSpPr/>
      </dsp:nvSpPr>
      <dsp:spPr>
        <a:xfrm flipV="1">
          <a:off x="1238568" y="661433"/>
          <a:ext cx="117391" cy="145849"/>
        </a:xfrm>
        <a:prstGeom prst="ellipse">
          <a:avLst/>
        </a:prstGeom>
        <a:solidFill>
          <a:schemeClr val="accent6">
            <a:tint val="5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E10D20A6-A0B1-421B-85C6-168CD9DCD399}">
      <dsp:nvSpPr>
        <dsp:cNvPr id="0" name=""/>
        <dsp:cNvSpPr/>
      </dsp:nvSpPr>
      <dsp:spPr>
        <a:xfrm>
          <a:off x="2670598" y="-38680"/>
          <a:ext cx="2591197" cy="3412976"/>
        </a:xfrm>
        <a:prstGeom prst="roundRect">
          <a:avLst>
            <a:gd name="adj" fmla="val 10000"/>
          </a:avLst>
        </a:prstGeom>
        <a:solidFill>
          <a:schemeClr val="accent1">
            <a:lumMod val="40000"/>
            <a:lumOff val="6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az-Latn-AZ" sz="3100" b="1" kern="1200" noProof="0" dirty="0" smtClean="0">
              <a:solidFill>
                <a:schemeClr val="tx1"/>
              </a:solidFill>
              <a:latin typeface="Candara" panose="020E0502030303020204" pitchFamily="34" charset="0"/>
            </a:rPr>
            <a:t>Redaktə</a:t>
          </a:r>
          <a:endParaRPr lang="en-GB" sz="3100" b="1" kern="1200" noProof="0" dirty="0">
            <a:solidFill>
              <a:schemeClr val="tx1"/>
            </a:solidFill>
            <a:latin typeface="Candara" panose="020E0502030303020204" pitchFamily="34" charset="0"/>
          </a:endParaRPr>
        </a:p>
      </dsp:txBody>
      <dsp:txXfrm>
        <a:off x="2670598" y="1326509"/>
        <a:ext cx="2591197" cy="1365190"/>
      </dsp:txXfrm>
    </dsp:sp>
    <dsp:sp modelId="{5AD753B9-B404-4BD0-9195-FFA6BB585537}">
      <dsp:nvSpPr>
        <dsp:cNvPr id="0" name=""/>
        <dsp:cNvSpPr/>
      </dsp:nvSpPr>
      <dsp:spPr>
        <a:xfrm>
          <a:off x="3911286" y="704814"/>
          <a:ext cx="109822" cy="59087"/>
        </a:xfrm>
        <a:prstGeom prst="ellipse">
          <a:avLst/>
        </a:prstGeom>
        <a:solidFill>
          <a:schemeClr val="accent6">
            <a:tint val="50000"/>
            <a:hueOff val="-5698"/>
            <a:satOff val="265"/>
            <a:lumOff val="-1160"/>
            <a:alphaOff val="0"/>
          </a:schemeClr>
        </a:solidFill>
        <a:ln>
          <a:noFill/>
        </a:ln>
        <a:effectLst/>
      </dsp:spPr>
      <dsp:style>
        <a:lnRef idx="0">
          <a:scrgbClr r="0" g="0" b="0"/>
        </a:lnRef>
        <a:fillRef idx="1">
          <a:scrgbClr r="0" g="0" b="0"/>
        </a:fillRef>
        <a:effectRef idx="2">
          <a:scrgbClr r="0" g="0" b="0"/>
        </a:effectRef>
        <a:fontRef idx="minor"/>
      </dsp:style>
    </dsp:sp>
    <dsp:sp modelId="{626F49CC-4869-4B3F-BC0A-FDC398A8CBFE}">
      <dsp:nvSpPr>
        <dsp:cNvPr id="0" name=""/>
        <dsp:cNvSpPr/>
      </dsp:nvSpPr>
      <dsp:spPr>
        <a:xfrm>
          <a:off x="5339532" y="-38680"/>
          <a:ext cx="2591197" cy="3412976"/>
        </a:xfrm>
        <a:prstGeom prst="roundRect">
          <a:avLst>
            <a:gd name="adj" fmla="val 10000"/>
          </a:avLst>
        </a:prstGeom>
        <a:solidFill>
          <a:schemeClr val="accent1">
            <a:lumMod val="20000"/>
            <a:lumOff val="8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r>
            <a:rPr lang="az-Latn-AZ" sz="3100" b="1" kern="1200" noProof="0" dirty="0" err="1" smtClean="0">
              <a:solidFill>
                <a:schemeClr val="tx1"/>
              </a:solidFill>
              <a:latin typeface="Candara" panose="020E0502030303020204" pitchFamily="34" charset="0"/>
            </a:rPr>
            <a:t>razılaşdrma</a:t>
          </a:r>
          <a:endParaRPr lang="en-GB" sz="3100" b="1" kern="1200" noProof="0" dirty="0">
            <a:solidFill>
              <a:schemeClr val="tx1"/>
            </a:solidFill>
            <a:latin typeface="Candara" panose="020E0502030303020204" pitchFamily="34" charset="0"/>
          </a:endParaRPr>
        </a:p>
      </dsp:txBody>
      <dsp:txXfrm>
        <a:off x="5339532" y="1326509"/>
        <a:ext cx="2591197" cy="1365190"/>
      </dsp:txXfrm>
    </dsp:sp>
    <dsp:sp modelId="{08E48F94-036B-43A4-AD7A-25BA088439B8}">
      <dsp:nvSpPr>
        <dsp:cNvPr id="0" name=""/>
        <dsp:cNvSpPr/>
      </dsp:nvSpPr>
      <dsp:spPr>
        <a:xfrm>
          <a:off x="6605586" y="704814"/>
          <a:ext cx="59087" cy="59087"/>
        </a:xfrm>
        <a:prstGeom prst="ellipse">
          <a:avLst/>
        </a:prstGeom>
        <a:solidFill>
          <a:schemeClr val="accent6">
            <a:tint val="50000"/>
            <a:hueOff val="-11397"/>
            <a:satOff val="529"/>
            <a:lumOff val="-2320"/>
            <a:alphaOff val="0"/>
          </a:schemeClr>
        </a:solidFill>
        <a:ln>
          <a:noFill/>
        </a:ln>
        <a:effectLst/>
      </dsp:spPr>
      <dsp:style>
        <a:lnRef idx="0">
          <a:scrgbClr r="0" g="0" b="0"/>
        </a:lnRef>
        <a:fillRef idx="1">
          <a:scrgbClr r="0" g="0" b="0"/>
        </a:fillRef>
        <a:effectRef idx="2">
          <a:scrgbClr r="0" g="0" b="0"/>
        </a:effectRef>
        <a:fontRef idx="minor"/>
      </dsp:style>
    </dsp:sp>
    <dsp:sp modelId="{BA46B21D-8A4F-45C5-B147-61DE265BA9E6}">
      <dsp:nvSpPr>
        <dsp:cNvPr id="0" name=""/>
        <dsp:cNvSpPr/>
      </dsp:nvSpPr>
      <dsp:spPr>
        <a:xfrm>
          <a:off x="369256" y="248919"/>
          <a:ext cx="7297803" cy="1007966"/>
        </a:xfrm>
        <a:prstGeom prst="leftRightArrow">
          <a:avLst/>
        </a:prstGeom>
        <a:gradFill rotWithShape="0">
          <a:gsLst>
            <a:gs pos="0">
              <a:schemeClr val="accent6">
                <a:tint val="55000"/>
                <a:hueOff val="0"/>
                <a:satOff val="0"/>
                <a:lumOff val="0"/>
                <a:alphaOff val="0"/>
                <a:satMod val="103000"/>
                <a:lumMod val="102000"/>
                <a:tint val="94000"/>
              </a:schemeClr>
            </a:gs>
            <a:gs pos="50000">
              <a:schemeClr val="accent6">
                <a:tint val="55000"/>
                <a:hueOff val="0"/>
                <a:satOff val="0"/>
                <a:lumOff val="0"/>
                <a:alphaOff val="0"/>
                <a:satMod val="110000"/>
                <a:lumMod val="100000"/>
                <a:shade val="100000"/>
              </a:schemeClr>
            </a:gs>
            <a:gs pos="100000">
              <a:schemeClr val="accent6">
                <a:tint val="55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5E6C60-B8E0-41A8-B897-8CB806FE0825}">
      <dsp:nvSpPr>
        <dsp:cNvPr id="0" name=""/>
        <dsp:cNvSpPr/>
      </dsp:nvSpPr>
      <dsp:spPr>
        <a:xfrm>
          <a:off x="6685557" y="1257897"/>
          <a:ext cx="2000839" cy="2000942"/>
        </a:xfrm>
        <a:prstGeom prst="ellipse">
          <a:avLst/>
        </a:prstGeom>
        <a:solidFill>
          <a:schemeClr val="accent2">
            <a:shade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37135C69-61B9-4A03-B09D-AFC90E46A4D0}">
      <dsp:nvSpPr>
        <dsp:cNvPr id="0" name=""/>
        <dsp:cNvSpPr/>
      </dsp:nvSpPr>
      <dsp:spPr>
        <a:xfrm>
          <a:off x="6752480" y="1324607"/>
          <a:ext cx="1867850" cy="1867522"/>
        </a:xfrm>
        <a:prstGeom prst="ellipse">
          <a:avLst/>
        </a:prstGeom>
        <a:solidFill>
          <a:schemeClr val="lt1">
            <a:alpha val="90000"/>
            <a:hueOff val="0"/>
            <a:satOff val="0"/>
            <a:lumOff val="0"/>
            <a:alphaOff val="0"/>
          </a:schemeClr>
        </a:solidFill>
        <a:ln w="12700" cap="flat" cmpd="sng" algn="ctr">
          <a:solidFill>
            <a:schemeClr val="accent2">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az-Latn-AZ" sz="2300" b="1" kern="1200" noProof="0" dirty="0" smtClean="0">
              <a:solidFill>
                <a:srgbClr val="550017"/>
              </a:solidFill>
              <a:latin typeface="Candara" panose="020E0502030303020204" pitchFamily="34" charset="0"/>
            </a:rPr>
            <a:t>Agentlik</a:t>
          </a:r>
          <a:endParaRPr lang="en-GB" sz="2300" b="1" kern="1200" noProof="0" dirty="0">
            <a:solidFill>
              <a:srgbClr val="550017"/>
            </a:solidFill>
            <a:latin typeface="Candara" panose="020E0502030303020204" pitchFamily="34" charset="0"/>
          </a:endParaRPr>
        </a:p>
      </dsp:txBody>
      <dsp:txXfrm>
        <a:off x="7019316" y="1591446"/>
        <a:ext cx="1334179" cy="1333844"/>
      </dsp:txXfrm>
    </dsp:sp>
    <dsp:sp modelId="{597A503D-59AC-477E-9CD9-AD2BB47606DA}">
      <dsp:nvSpPr>
        <dsp:cNvPr id="0" name=""/>
        <dsp:cNvSpPr/>
      </dsp:nvSpPr>
      <dsp:spPr>
        <a:xfrm rot="2700000">
          <a:off x="4609197" y="1257756"/>
          <a:ext cx="2000872" cy="2000872"/>
        </a:xfrm>
        <a:prstGeom prst="teardrop">
          <a:avLst>
            <a:gd name="adj" fmla="val 100000"/>
          </a:avLst>
        </a:prstGeom>
        <a:solidFill>
          <a:schemeClr val="accent2">
            <a:shade val="50000"/>
            <a:hueOff val="-295587"/>
            <a:satOff val="3892"/>
            <a:lumOff val="23309"/>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584DF9CF-BEFA-4419-8FB9-B2F12FD9F76D}">
      <dsp:nvSpPr>
        <dsp:cNvPr id="0" name=""/>
        <dsp:cNvSpPr/>
      </dsp:nvSpPr>
      <dsp:spPr>
        <a:xfrm>
          <a:off x="4684717" y="1324607"/>
          <a:ext cx="1867850" cy="1867522"/>
        </a:xfrm>
        <a:prstGeom prst="ellipse">
          <a:avLst/>
        </a:prstGeom>
        <a:solidFill>
          <a:schemeClr val="lt1">
            <a:alpha val="90000"/>
            <a:hueOff val="0"/>
            <a:satOff val="0"/>
            <a:lumOff val="0"/>
            <a:alphaOff val="0"/>
          </a:schemeClr>
        </a:solidFill>
        <a:ln w="12700" cap="flat" cmpd="sng" algn="ctr">
          <a:solidFill>
            <a:schemeClr val="accent2">
              <a:shade val="50000"/>
              <a:hueOff val="-277996"/>
              <a:satOff val="4329"/>
              <a:lumOff val="2156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az-Latn-AZ" sz="2300" b="1" kern="1200" noProof="0" dirty="0" smtClean="0">
              <a:solidFill>
                <a:srgbClr val="550017"/>
              </a:solidFill>
              <a:latin typeface="Candara" panose="020E0502030303020204" pitchFamily="34" charset="0"/>
            </a:rPr>
            <a:t>İctimaiyyət</a:t>
          </a:r>
          <a:endParaRPr lang="en-GB" sz="2300" b="1" kern="1200" noProof="0" dirty="0">
            <a:solidFill>
              <a:srgbClr val="550017"/>
            </a:solidFill>
            <a:latin typeface="Candara" panose="020E0502030303020204" pitchFamily="34" charset="0"/>
          </a:endParaRPr>
        </a:p>
      </dsp:txBody>
      <dsp:txXfrm>
        <a:off x="4951553" y="1591446"/>
        <a:ext cx="1334179" cy="1333844"/>
      </dsp:txXfrm>
    </dsp:sp>
    <dsp:sp modelId="{52EE0D63-9FAF-4A24-8E1B-CA6B76C36997}">
      <dsp:nvSpPr>
        <dsp:cNvPr id="0" name=""/>
        <dsp:cNvSpPr/>
      </dsp:nvSpPr>
      <dsp:spPr>
        <a:xfrm rot="2700000">
          <a:off x="2550014" y="1257756"/>
          <a:ext cx="2000872" cy="2000872"/>
        </a:xfrm>
        <a:prstGeom prst="teardrop">
          <a:avLst>
            <a:gd name="adj" fmla="val 100000"/>
          </a:avLst>
        </a:prstGeom>
        <a:solidFill>
          <a:schemeClr val="accent2">
            <a:shade val="50000"/>
            <a:hueOff val="-591173"/>
            <a:satOff val="7783"/>
            <a:lumOff val="46617"/>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E0CB3FB4-8EDD-4638-A29C-001E0BC00403}">
      <dsp:nvSpPr>
        <dsp:cNvPr id="0" name=""/>
        <dsp:cNvSpPr/>
      </dsp:nvSpPr>
      <dsp:spPr>
        <a:xfrm>
          <a:off x="2616954" y="1324607"/>
          <a:ext cx="1867850" cy="1867522"/>
        </a:xfrm>
        <a:prstGeom prst="ellipse">
          <a:avLst/>
        </a:prstGeom>
        <a:solidFill>
          <a:schemeClr val="lt1">
            <a:alpha val="90000"/>
            <a:hueOff val="0"/>
            <a:satOff val="0"/>
            <a:lumOff val="0"/>
            <a:alphaOff val="0"/>
          </a:schemeClr>
        </a:solidFill>
        <a:ln w="12700" cap="flat" cmpd="sng" algn="ctr">
          <a:solidFill>
            <a:schemeClr val="accent2">
              <a:shade val="50000"/>
              <a:hueOff val="-555991"/>
              <a:satOff val="8658"/>
              <a:lumOff val="4312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az-Latn-AZ" sz="2300" b="1" kern="1200" noProof="0" dirty="0" smtClean="0">
              <a:solidFill>
                <a:srgbClr val="550017"/>
              </a:solidFill>
              <a:latin typeface="Candara" panose="020E0502030303020204" pitchFamily="34" charset="0"/>
            </a:rPr>
            <a:t>Tələbələr</a:t>
          </a:r>
          <a:endParaRPr lang="en-US" sz="2300" b="1" kern="1200" noProof="0" dirty="0">
            <a:solidFill>
              <a:srgbClr val="550017"/>
            </a:solidFill>
            <a:latin typeface="Candara" panose="020E0502030303020204" pitchFamily="34" charset="0"/>
          </a:endParaRPr>
        </a:p>
      </dsp:txBody>
      <dsp:txXfrm>
        <a:off x="2883790" y="1591446"/>
        <a:ext cx="1334179" cy="1333844"/>
      </dsp:txXfrm>
    </dsp:sp>
    <dsp:sp modelId="{7D9563CD-B3E1-43E9-A8EF-EC689D21D72F}">
      <dsp:nvSpPr>
        <dsp:cNvPr id="0" name=""/>
        <dsp:cNvSpPr/>
      </dsp:nvSpPr>
      <dsp:spPr>
        <a:xfrm rot="2700000">
          <a:off x="482251" y="1257756"/>
          <a:ext cx="2000872" cy="2000872"/>
        </a:xfrm>
        <a:prstGeom prst="teardrop">
          <a:avLst>
            <a:gd name="adj" fmla="val 100000"/>
          </a:avLst>
        </a:prstGeom>
        <a:solidFill>
          <a:schemeClr val="accent2">
            <a:shade val="50000"/>
            <a:hueOff val="-295587"/>
            <a:satOff val="3892"/>
            <a:lumOff val="23309"/>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2DD59544-8D81-45FF-8AE5-2FE2020A6B93}">
      <dsp:nvSpPr>
        <dsp:cNvPr id="0" name=""/>
        <dsp:cNvSpPr/>
      </dsp:nvSpPr>
      <dsp:spPr>
        <a:xfrm>
          <a:off x="549191" y="1324607"/>
          <a:ext cx="1867850" cy="1867522"/>
        </a:xfrm>
        <a:prstGeom prst="ellipse">
          <a:avLst/>
        </a:prstGeom>
        <a:solidFill>
          <a:schemeClr val="lt1">
            <a:alpha val="90000"/>
            <a:hueOff val="0"/>
            <a:satOff val="0"/>
            <a:lumOff val="0"/>
            <a:alphaOff val="0"/>
          </a:schemeClr>
        </a:solidFill>
        <a:ln w="12700" cap="flat" cmpd="sng" algn="ctr">
          <a:solidFill>
            <a:schemeClr val="accent2">
              <a:shade val="50000"/>
              <a:hueOff val="-277996"/>
              <a:satOff val="4329"/>
              <a:lumOff val="2156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az-Latn-AZ" sz="2300" b="1" kern="1200" noProof="0" dirty="0" smtClean="0">
              <a:solidFill>
                <a:srgbClr val="550017"/>
              </a:solidFill>
              <a:latin typeface="Candara" panose="020E0502030303020204" pitchFamily="34" charset="0"/>
            </a:rPr>
            <a:t>ATM</a:t>
          </a:r>
          <a:endParaRPr lang="en-GB" sz="2300" b="1" kern="1200" noProof="0" dirty="0">
            <a:solidFill>
              <a:srgbClr val="550017"/>
            </a:solidFill>
            <a:latin typeface="Candara" panose="020E0502030303020204" pitchFamily="34" charset="0"/>
          </a:endParaRPr>
        </a:p>
      </dsp:txBody>
      <dsp:txXfrm>
        <a:off x="816027" y="1591446"/>
        <a:ext cx="1334179" cy="1333844"/>
      </dsp:txXfrm>
    </dsp:sp>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11/layout/CircleProcess#1">
  <dgm:title val="Apskritimų procesas"/>
  <dgm:desc val="Naudojama iš eilės einantiems proceso žingsniams rodyti. Galima naudoti 11 pirmo lygmens figūrų ir neribotą skaičių antro lygmens figūrų. Tinkamiausia, kai yra nedaug teksto. Nenaudojamas tekstas nerodomas, bet jį galima panaudoti pakeitus maketą."/>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B8A739-7757-41B4-BA0D-BB618E957BC2}" type="datetimeFigureOut">
              <a:rPr lang="en-GB" smtClean="0"/>
              <a:t>12/09/2019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A40411-5B31-436E-BDE0-52461E457E26}" type="slidenum">
              <a:rPr lang="en-GB" smtClean="0"/>
              <a:t>‹#›</a:t>
            </a:fld>
            <a:endParaRPr lang="en-GB"/>
          </a:p>
        </p:txBody>
      </p:sp>
    </p:spTree>
    <p:extLst>
      <p:ext uri="{BB962C8B-B14F-4D97-AF65-F5344CB8AC3E}">
        <p14:creationId xmlns:p14="http://schemas.microsoft.com/office/powerpoint/2010/main" val="2731808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kaidrės vaizdo vietos rezervavimo ženklas 1"/>
          <p:cNvSpPr>
            <a:spLocks noGrp="1" noRot="1" noChangeAspect="1" noTextEdit="1"/>
          </p:cNvSpPr>
          <p:nvPr>
            <p:ph type="sldImg"/>
          </p:nvPr>
        </p:nvSpPr>
        <p:spPr>
          <a:ln/>
        </p:spPr>
      </p:sp>
      <p:sp>
        <p:nvSpPr>
          <p:cNvPr id="27651" name="Pastabų vietos rezervavimo ženkla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lt-LT" altLang="en-US" dirty="0" smtClean="0">
              <a:latin typeface="Arial" panose="020B0604020202020204" pitchFamily="34" charset="0"/>
            </a:endParaRPr>
          </a:p>
        </p:txBody>
      </p:sp>
      <p:sp>
        <p:nvSpPr>
          <p:cNvPr id="27652" name="Skaidrės numerio vietos rezervavimo ženklas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1B2302A-FD76-43F1-A380-3B9489986E81}" type="slidenum">
              <a:rPr lang="lt-LT" altLang="en-US"/>
              <a:pPr>
                <a:spcBef>
                  <a:spcPct val="0"/>
                </a:spcBef>
              </a:pPr>
              <a:t>11</a:t>
            </a:fld>
            <a:endParaRPr lang="lt-LT" altLang="en-US"/>
          </a:p>
        </p:txBody>
      </p:sp>
    </p:spTree>
    <p:extLst>
      <p:ext uri="{BB962C8B-B14F-4D97-AF65-F5344CB8AC3E}">
        <p14:creationId xmlns:p14="http://schemas.microsoft.com/office/powerpoint/2010/main" val="2818966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F68AA27E-4FB3-4B67-B0ED-D2E2446D3F7D}" type="slidenum">
              <a:rPr lang="lv-LV" smtClean="0"/>
              <a:t>14</a:t>
            </a:fld>
            <a:endParaRPr lang="lv-LV"/>
          </a:p>
        </p:txBody>
      </p:sp>
    </p:spTree>
    <p:extLst>
      <p:ext uri="{BB962C8B-B14F-4D97-AF65-F5344CB8AC3E}">
        <p14:creationId xmlns:p14="http://schemas.microsoft.com/office/powerpoint/2010/main" val="1671279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F68AA27E-4FB3-4B67-B0ED-D2E2446D3F7D}" type="slidenum">
              <a:rPr lang="lv-LV" smtClean="0"/>
              <a:t>15</a:t>
            </a:fld>
            <a:endParaRPr lang="lv-LV"/>
          </a:p>
        </p:txBody>
      </p:sp>
    </p:spTree>
    <p:extLst>
      <p:ext uri="{BB962C8B-B14F-4D97-AF65-F5344CB8AC3E}">
        <p14:creationId xmlns:p14="http://schemas.microsoft.com/office/powerpoint/2010/main" val="1613297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1323850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742042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397679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025013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573912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823370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536743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2914881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3412936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1198043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B51B04-842B-4E9A-9C60-892B95786513}" type="slidenum">
              <a:rPr lang="en-GB" smtClean="0"/>
              <a:t>‹#›</a:t>
            </a:fld>
            <a:endParaRPr lang="en-GB"/>
          </a:p>
        </p:txBody>
      </p:sp>
    </p:spTree>
    <p:extLst>
      <p:ext uri="{BB962C8B-B14F-4D97-AF65-F5344CB8AC3E}">
        <p14:creationId xmlns:p14="http://schemas.microsoft.com/office/powerpoint/2010/main" val="3493053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B51B04-842B-4E9A-9C60-892B95786513}" type="slidenum">
              <a:rPr lang="en-GB" smtClean="0"/>
              <a:t>‹#›</a:t>
            </a:fld>
            <a:endParaRPr lang="en-GB"/>
          </a:p>
        </p:txBody>
      </p:sp>
    </p:spTree>
    <p:extLst>
      <p:ext uri="{BB962C8B-B14F-4D97-AF65-F5344CB8AC3E}">
        <p14:creationId xmlns:p14="http://schemas.microsoft.com/office/powerpoint/2010/main" val="4267955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NULL"/><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jpeg"/><Relationship Id="rId4" Type="http://schemas.openxmlformats.org/officeDocument/2006/relationships/image" Target="../media/image12.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6943" y="1971485"/>
            <a:ext cx="11303319" cy="908193"/>
          </a:xfrm>
        </p:spPr>
        <p:txBody>
          <a:bodyPr>
            <a:noAutofit/>
          </a:bodyPr>
          <a:lstStyle/>
          <a:p>
            <a:r>
              <a:rPr lang="az-Latn-AZ" sz="4400" dirty="0" smtClean="0"/>
              <a:t>Xarici Qiymətləndiricilərin Təlimləndirilməsi</a:t>
            </a:r>
            <a:endParaRPr lang="en-US" sz="4400" b="1" dirty="0">
              <a:latin typeface="Verdana" panose="020B0604030504040204" pitchFamily="34" charset="0"/>
              <a:ea typeface="Verdana" panose="020B0604030504040204" pitchFamily="34" charset="0"/>
            </a:endParaRPr>
          </a:p>
        </p:txBody>
      </p:sp>
      <p:sp>
        <p:nvSpPr>
          <p:cNvPr id="3" name="Subtitle 2"/>
          <p:cNvSpPr>
            <a:spLocks noGrp="1"/>
          </p:cNvSpPr>
          <p:nvPr>
            <p:ph type="subTitle" idx="1"/>
          </p:nvPr>
        </p:nvSpPr>
        <p:spPr>
          <a:xfrm>
            <a:off x="2764220" y="5698361"/>
            <a:ext cx="8828690" cy="987553"/>
          </a:xfrm>
        </p:spPr>
        <p:txBody>
          <a:bodyPr>
            <a:normAutofit/>
          </a:bodyPr>
          <a:lstStyle/>
          <a:p>
            <a:pPr lvl="1" algn="r"/>
            <a:endParaRPr lang="lv-LV" sz="1050" dirty="0">
              <a:solidFill>
                <a:schemeClr val="bg1">
                  <a:lumMod val="50000"/>
                </a:schemeClr>
              </a:solidFill>
            </a:endParaRPr>
          </a:p>
          <a:p>
            <a:pPr lvl="1" algn="r"/>
            <a:r>
              <a:rPr lang="en-GB" dirty="0">
                <a:solidFill>
                  <a:schemeClr val="bg1">
                    <a:lumMod val="50000"/>
                  </a:schemeClr>
                </a:solidFill>
              </a:rPr>
              <a:t>Twinning project “Support to strengthening the higher education system in Azerbaijan” (No AZ/14/ENI/OT/01/17 (AZ/49))</a:t>
            </a:r>
          </a:p>
        </p:txBody>
      </p:sp>
      <p:sp>
        <p:nvSpPr>
          <p:cNvPr id="4" name="Rectangle 3"/>
          <p:cNvSpPr/>
          <p:nvPr/>
        </p:nvSpPr>
        <p:spPr>
          <a:xfrm>
            <a:off x="280046" y="5918992"/>
            <a:ext cx="2132339" cy="461665"/>
          </a:xfrm>
          <a:prstGeom prst="rect">
            <a:avLst/>
          </a:prstGeom>
        </p:spPr>
        <p:txBody>
          <a:bodyPr wrap="square">
            <a:spAutoFit/>
          </a:bodyPr>
          <a:lstStyle/>
          <a:p>
            <a:pPr algn="ctr"/>
            <a:r>
              <a:rPr lang="en-US" sz="1200" dirty="0"/>
              <a:t>This project is funded by </a:t>
            </a:r>
            <a:endParaRPr lang="et-EE" sz="1200" dirty="0"/>
          </a:p>
          <a:p>
            <a:pPr algn="ctr"/>
            <a:r>
              <a:rPr lang="en-US" sz="1200" dirty="0"/>
              <a:t>the European Union</a:t>
            </a:r>
            <a:endParaRPr lang="et-EE" sz="1200" dirty="0"/>
          </a:p>
        </p:txBody>
      </p:sp>
      <p:pic>
        <p:nvPicPr>
          <p:cNvPr id="5" name="Picture 5" descr="flag_yellow_lo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6943" y="4988460"/>
            <a:ext cx="1413607" cy="93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5997511" y="579343"/>
            <a:ext cx="1115187" cy="666686"/>
          </a:xfrm>
          <a:prstGeom prst="rect">
            <a:avLst/>
          </a:prstGeom>
        </p:spPr>
      </p:pic>
      <p:pic>
        <p:nvPicPr>
          <p:cNvPr id="8" name="Image 248" descr="http://www.drapeauxdespays.fr/data/flags/ultra/fr.png">
            <a:extLst>
              <a:ext uri="{FF2B5EF4-FFF2-40B4-BE49-F238E27FC236}">
                <a16:creationId xmlns:a16="http://schemas.microsoft.com/office/drawing/2014/main" id="{A35C36DF-FAA6-4552-A0CD-B726DCA54B96}"/>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55251" y="576898"/>
            <a:ext cx="1129665" cy="661606"/>
          </a:xfrm>
          <a:prstGeom prst="rect">
            <a:avLst/>
          </a:prstGeom>
          <a:noFill/>
          <a:ln>
            <a:noFill/>
          </a:ln>
          <a:extLst/>
        </p:spPr>
      </p:pic>
      <p:pic>
        <p:nvPicPr>
          <p:cNvPr id="9" name="Picture 8">
            <a:extLst>
              <a:ext uri="{FF2B5EF4-FFF2-40B4-BE49-F238E27FC236}">
                <a16:creationId xmlns:a16="http://schemas.microsoft.com/office/drawing/2014/main" id="{D2162F2B-3F66-40D4-9FF8-3B23292B2D69}"/>
              </a:ext>
            </a:extLst>
          </p:cNvPr>
          <p:cNvPicPr/>
          <p:nvPr/>
        </p:nvPicPr>
        <p:blipFill>
          <a:blip r:embed="rId5" cstate="print">
            <a:extLst>
              <a:ext uri="{28A0092B-C50C-407E-A947-70E740481C1C}">
                <a14:useLocalDpi xmlns:a14="http://schemas.microsoft.com/office/drawing/2010/main" val="0"/>
              </a:ext>
            </a:extLst>
          </a:blip>
          <a:srcRect r="79219"/>
          <a:stretch>
            <a:fillRect/>
          </a:stretch>
        </p:blipFill>
        <p:spPr bwMode="auto">
          <a:xfrm>
            <a:off x="4614862" y="576898"/>
            <a:ext cx="1048321" cy="666686"/>
          </a:xfrm>
          <a:prstGeom prst="rect">
            <a:avLst/>
          </a:prstGeom>
          <a:noFill/>
          <a:ln>
            <a:noFill/>
          </a:ln>
          <a:extLst/>
        </p:spPr>
      </p:pic>
      <p:sp>
        <p:nvSpPr>
          <p:cNvPr id="11" name="Rectangle 10"/>
          <p:cNvSpPr/>
          <p:nvPr/>
        </p:nvSpPr>
        <p:spPr>
          <a:xfrm>
            <a:off x="4971312" y="5329029"/>
            <a:ext cx="2256580" cy="369332"/>
          </a:xfrm>
          <a:prstGeom prst="rect">
            <a:avLst/>
          </a:prstGeom>
        </p:spPr>
        <p:txBody>
          <a:bodyPr wrap="none">
            <a:spAutoFit/>
          </a:bodyPr>
          <a:lstStyle/>
          <a:p>
            <a:pPr algn="ctr"/>
            <a:r>
              <a:rPr lang="lv-LV" dirty="0" smtClean="0"/>
              <a:t>12 </a:t>
            </a:r>
            <a:r>
              <a:rPr lang="en-US" dirty="0" err="1" smtClean="0"/>
              <a:t>sentyabr</a:t>
            </a:r>
            <a:r>
              <a:rPr lang="en-US" dirty="0" smtClean="0"/>
              <a:t> </a:t>
            </a:r>
            <a:r>
              <a:rPr lang="en-GB" dirty="0" smtClean="0"/>
              <a:t>201</a:t>
            </a:r>
            <a:r>
              <a:rPr lang="lv-LV" dirty="0" smtClean="0"/>
              <a:t>9</a:t>
            </a:r>
            <a:r>
              <a:rPr lang="en-US" dirty="0" smtClean="0"/>
              <a:t>-cu </a:t>
            </a:r>
            <a:r>
              <a:rPr lang="en-US" dirty="0" err="1" smtClean="0"/>
              <a:t>il</a:t>
            </a:r>
            <a:endParaRPr lang="en-GB" dirty="0"/>
          </a:p>
        </p:txBody>
      </p:sp>
      <p:pic>
        <p:nvPicPr>
          <p:cNvPr id="13" name="Graphic 12">
            <a:extLst>
              <a:ext uri="{FF2B5EF4-FFF2-40B4-BE49-F238E27FC236}">
                <a16:creationId xmlns:a16="http://schemas.microsoft.com/office/drawing/2014/main" id="{346742A6-EF3E-455A-8357-7B1210C48F80}"/>
              </a:ext>
            </a:extLst>
          </p:cNvPr>
          <p:cNvPicPr>
            <a:picLocks noChangeAspect="1"/>
          </p:cNvPicPr>
          <p:nvPr/>
        </p:nvPicPr>
        <p:blipFill>
          <a:blip r:embed="rId6" cstate="print">
            <a:extLst>
              <a:ext uri="{96DAC541-7B7A-43D3-8B79-37D633B846F1}">
                <asvg:svgBlip xmlns:asvg="http://schemas.microsoft.com/office/drawing/2016/SVG/main" xmlns="" r:embed="rId8"/>
              </a:ext>
            </a:extLst>
          </a:blip>
          <a:stretch>
            <a:fillRect/>
          </a:stretch>
        </p:blipFill>
        <p:spPr>
          <a:xfrm>
            <a:off x="7447026" y="559557"/>
            <a:ext cx="1392573" cy="696287"/>
          </a:xfrm>
          <a:prstGeom prst="rect">
            <a:avLst/>
          </a:prstGeom>
        </p:spPr>
      </p:pic>
      <p:graphicFrame>
        <p:nvGraphicFramePr>
          <p:cNvPr id="12" name="Table 11"/>
          <p:cNvGraphicFramePr>
            <a:graphicFrameLocks noGrp="1"/>
          </p:cNvGraphicFramePr>
          <p:nvPr>
            <p:extLst/>
          </p:nvPr>
        </p:nvGraphicFramePr>
        <p:xfrm>
          <a:off x="2146478" y="3804975"/>
          <a:ext cx="10045522" cy="1188720"/>
        </p:xfrm>
        <a:graphic>
          <a:graphicData uri="http://schemas.openxmlformats.org/drawingml/2006/table">
            <a:tbl>
              <a:tblPr firstRow="1" bandRow="1">
                <a:tableStyleId>{5C22544A-7EE6-4342-B048-85BDC9FD1C3A}</a:tableStyleId>
              </a:tblPr>
              <a:tblGrid>
                <a:gridCol w="6117467">
                  <a:extLst>
                    <a:ext uri="{9D8B030D-6E8A-4147-A177-3AD203B41FA5}">
                      <a16:colId xmlns:a16="http://schemas.microsoft.com/office/drawing/2014/main" val="20000"/>
                    </a:ext>
                  </a:extLst>
                </a:gridCol>
                <a:gridCol w="3928055">
                  <a:extLst>
                    <a:ext uri="{9D8B030D-6E8A-4147-A177-3AD203B41FA5}">
                      <a16:colId xmlns:a16="http://schemas.microsoft.com/office/drawing/2014/main" val="20001"/>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smtClean="0">
                          <a:solidFill>
                            <a:schemeClr val="tx1"/>
                          </a:solidFill>
                        </a:rPr>
                        <a:t>Rasa </a:t>
                      </a:r>
                      <a:r>
                        <a:rPr lang="lv-LV" b="0" dirty="0" err="1" smtClean="0">
                          <a:solidFill>
                            <a:schemeClr val="tx1"/>
                          </a:solidFill>
                        </a:rPr>
                        <a:t>Penkauskiene</a:t>
                      </a:r>
                      <a:endParaRPr lang="lv-LV"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solidFill>
                            <a:schemeClr val="tx1"/>
                          </a:solidFill>
                        </a:rPr>
                        <a:t>Ali </a:t>
                      </a:r>
                      <a:r>
                        <a:rPr lang="az-Latn-AZ" b="0" dirty="0" smtClean="0">
                          <a:solidFill>
                            <a:schemeClr val="tx1"/>
                          </a:solidFill>
                        </a:rPr>
                        <a:t>Təhsildə</a:t>
                      </a:r>
                      <a:r>
                        <a:rPr lang="az-Latn-AZ" b="0" baseline="0" dirty="0" smtClean="0">
                          <a:solidFill>
                            <a:schemeClr val="tx1"/>
                          </a:solidFill>
                        </a:rPr>
                        <a:t> Keyfiyyətin Qiymətləndirilməsi Mərkəzi</a:t>
                      </a:r>
                      <a:endParaRPr lang="lv-LV"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smtClean="0">
                          <a:solidFill>
                            <a:schemeClr val="tx1"/>
                          </a:solidFill>
                        </a:rPr>
                        <a:t>Litva</a:t>
                      </a:r>
                      <a:endParaRPr lang="en-GB" b="0" dirty="0" smtClean="0">
                        <a:solidFill>
                          <a:schemeClr val="tx1"/>
                        </a:solidFill>
                      </a:endParaRPr>
                    </a:p>
                    <a:p>
                      <a:endParaRPr lang="en-GB" dirty="0"/>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smtClean="0">
                          <a:solidFill>
                            <a:schemeClr val="tx1"/>
                          </a:solidFill>
                        </a:rPr>
                        <a:t>Jolanta </a:t>
                      </a:r>
                      <a:r>
                        <a:rPr lang="lv-LV" b="0" dirty="0" err="1" smtClean="0">
                          <a:solidFill>
                            <a:schemeClr val="tx1"/>
                          </a:solidFill>
                        </a:rPr>
                        <a:t>Silka</a:t>
                      </a:r>
                      <a:endParaRPr lang="lv-LV"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smtClean="0">
                          <a:solidFill>
                            <a:schemeClr val="tx1"/>
                          </a:solidFill>
                        </a:rPr>
                        <a:t>Akademik Məlumat</a:t>
                      </a:r>
                      <a:r>
                        <a:rPr lang="lv-LV" b="0" baseline="0" dirty="0" smtClean="0">
                          <a:solidFill>
                            <a:schemeClr val="tx1"/>
                          </a:solidFill>
                        </a:rPr>
                        <a:t> Mərkəzi</a:t>
                      </a:r>
                      <a:endParaRPr lang="lv-LV"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lv-LV" b="0" dirty="0" smtClean="0">
                          <a:solidFill>
                            <a:schemeClr val="tx1"/>
                          </a:solidFill>
                        </a:rPr>
                        <a:t>Latviya</a:t>
                      </a:r>
                    </a:p>
                    <a:p>
                      <a:endParaRPr lang="en-GB" b="0" dirty="0">
                        <a:solidFill>
                          <a:schemeClr val="tx1"/>
                        </a:solidFill>
                      </a:endParaRPr>
                    </a:p>
                  </a:txBody>
                  <a:tcPr>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129904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7950"/>
            <a:ext cx="10515600" cy="1325563"/>
          </a:xfrm>
        </p:spPr>
        <p:txBody>
          <a:bodyPr/>
          <a:lstStyle/>
          <a:p>
            <a:r>
              <a:rPr lang="lv-LV" dirty="0"/>
              <a:t>Təhsil proqramının təhlili</a:t>
            </a:r>
            <a:endParaRPr lang="en-GB" dirty="0"/>
          </a:p>
        </p:txBody>
      </p:sp>
      <p:graphicFrame>
        <p:nvGraphicFramePr>
          <p:cNvPr id="5" name="Content Placeholder 4"/>
          <p:cNvGraphicFramePr>
            <a:graphicFrameLocks noGrp="1"/>
          </p:cNvGraphicFramePr>
          <p:nvPr>
            <p:ph idx="1"/>
            <p:extLst/>
          </p:nvPr>
        </p:nvGraphicFramePr>
        <p:xfrm>
          <a:off x="838200" y="1187355"/>
          <a:ext cx="10515600" cy="5954108"/>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20000"/>
                    </a:ext>
                  </a:extLst>
                </a:gridCol>
              </a:tblGrid>
              <a:tr h="6687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noProof="0" dirty="0">
                          <a:solidFill>
                            <a:schemeClr val="tx1"/>
                          </a:solidFill>
                        </a:rPr>
                        <a:t>6 </a:t>
                      </a:r>
                      <a:r>
                        <a:rPr lang="az-Latn-AZ" sz="2400" b="1" noProof="0" dirty="0" err="1">
                          <a:solidFill>
                            <a:schemeClr val="tx1"/>
                          </a:solidFill>
                        </a:rPr>
                        <a:t>qiymətləndirmə</a:t>
                      </a:r>
                      <a:r>
                        <a:rPr lang="az-Latn-AZ" sz="2400" b="1" baseline="0" noProof="0" dirty="0">
                          <a:solidFill>
                            <a:schemeClr val="tx1"/>
                          </a:solidFill>
                        </a:rPr>
                        <a:t> </a:t>
                      </a:r>
                      <a:r>
                        <a:rPr lang="az-Latn-AZ" sz="2400" b="1" baseline="0" noProof="0" dirty="0" smtClean="0">
                          <a:solidFill>
                            <a:schemeClr val="tx1"/>
                          </a:solidFill>
                        </a:rPr>
                        <a:t>sahəsi. </a:t>
                      </a:r>
                      <a:r>
                        <a:rPr lang="az-Latn-AZ" sz="2400" b="1" noProof="0" dirty="0" smtClean="0">
                          <a:solidFill>
                            <a:schemeClr val="tx1"/>
                          </a:solidFill>
                        </a:rPr>
                        <a:t>Hər</a:t>
                      </a:r>
                      <a:r>
                        <a:rPr lang="az-Latn-AZ" sz="2400" b="1" baseline="0" noProof="0" dirty="0" smtClean="0">
                          <a:solidFill>
                            <a:schemeClr val="tx1"/>
                          </a:solidFill>
                        </a:rPr>
                        <a:t> </a:t>
                      </a:r>
                      <a:r>
                        <a:rPr lang="az-Latn-AZ" sz="2400" b="1" baseline="0" noProof="0" dirty="0" err="1" smtClean="0">
                          <a:solidFill>
                            <a:schemeClr val="tx1"/>
                          </a:solidFill>
                        </a:rPr>
                        <a:t>qiymətləndirmə</a:t>
                      </a:r>
                      <a:r>
                        <a:rPr lang="az-Latn-AZ" sz="2400" b="1" baseline="0" noProof="0" dirty="0" smtClean="0">
                          <a:solidFill>
                            <a:schemeClr val="tx1"/>
                          </a:solidFill>
                        </a:rPr>
                        <a:t> sahəsi üzrə</a:t>
                      </a:r>
                      <a:r>
                        <a:rPr lang="en-GB" sz="2400" b="1" noProof="0" dirty="0" smtClean="0">
                          <a:solidFill>
                            <a:schemeClr val="tx1"/>
                          </a:solidFill>
                        </a:rPr>
                        <a:t>:</a:t>
                      </a:r>
                    </a:p>
                    <a:p>
                      <a:endParaRPr lang="en-GB" noProof="0" dirty="0"/>
                    </a:p>
                  </a:txBody>
                  <a:tcPr/>
                </a:tc>
                <a:extLst>
                  <a:ext uri="{0D108BD9-81ED-4DB2-BD59-A6C34878D82A}">
                    <a16:rowId xmlns:a16="http://schemas.microsoft.com/office/drawing/2014/main" val="10000"/>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b="1" noProof="0" dirty="0">
                        <a:solidFill>
                          <a:schemeClr val="tx1"/>
                        </a:solidFill>
                      </a:endParaRPr>
                    </a:p>
                  </a:txBody>
                  <a:tcPr/>
                </a:tc>
                <a:extLst>
                  <a:ext uri="{0D108BD9-81ED-4DB2-BD59-A6C34878D82A}">
                    <a16:rowId xmlns:a16="http://schemas.microsoft.com/office/drawing/2014/main" val="10001"/>
                  </a:ext>
                </a:extLst>
              </a:tr>
              <a:tr h="1015362">
                <a:tc>
                  <a:txBody>
                    <a:bodyPr/>
                    <a:lstStyle/>
                    <a:p>
                      <a:pPr marL="0" indent="0" algn="ctr">
                        <a:buFont typeface="Arial" panose="020B0604020202020204" pitchFamily="34" charset="0"/>
                        <a:buNone/>
                      </a:pPr>
                      <a:r>
                        <a:rPr lang="az-Latn-AZ" sz="2000" b="1" noProof="0" dirty="0">
                          <a:solidFill>
                            <a:schemeClr val="tx1"/>
                          </a:solidFill>
                        </a:rPr>
                        <a:t>Qeydlər </a:t>
                      </a:r>
                      <a:r>
                        <a:rPr lang="en-GB" sz="2000" b="1" noProof="0" dirty="0">
                          <a:solidFill>
                            <a:schemeClr val="tx1"/>
                          </a:solidFill>
                        </a:rPr>
                        <a:t>(</a:t>
                      </a:r>
                      <a:r>
                        <a:rPr lang="az-Latn-AZ" sz="2000" b="1" noProof="0" dirty="0">
                          <a:solidFill>
                            <a:schemeClr val="tx1"/>
                          </a:solidFill>
                        </a:rPr>
                        <a:t>təhlillər</a:t>
                      </a:r>
                      <a:r>
                        <a:rPr lang="en-GB" sz="2000" b="1" noProof="0" dirty="0" smtClean="0">
                          <a:solidFill>
                            <a:schemeClr val="tx1"/>
                          </a:solidFill>
                        </a:rPr>
                        <a:t>)</a:t>
                      </a:r>
                      <a:endParaRPr lang="az-Latn-AZ" sz="2000" b="1" noProof="0" dirty="0" smtClean="0">
                        <a:solidFill>
                          <a:schemeClr val="tx1"/>
                        </a:solidFill>
                      </a:endParaRPr>
                    </a:p>
                    <a:p>
                      <a:pPr marL="0" indent="0" algn="ctr">
                        <a:buFont typeface="Arial" panose="020B0604020202020204" pitchFamily="34" charset="0"/>
                        <a:buNone/>
                      </a:pPr>
                      <a:r>
                        <a:rPr lang="az-Latn-AZ" sz="2000" b="1" noProof="0" dirty="0" smtClean="0">
                          <a:solidFill>
                            <a:schemeClr val="tx1"/>
                          </a:solidFill>
                        </a:rPr>
                        <a:t> </a:t>
                      </a:r>
                      <a:endParaRPr lang="en-GB" sz="2000" b="1" noProof="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az-Latn-AZ" sz="1800" b="1" kern="1200" noProof="0" dirty="0">
                          <a:solidFill>
                            <a:schemeClr val="tx1"/>
                          </a:solidFill>
                          <a:effectLst/>
                          <a:latin typeface="+mn-lt"/>
                          <a:ea typeface="+mn-ea"/>
                          <a:cs typeface="+mn-cs"/>
                        </a:rPr>
                        <a:t>Özünütəhlil hesabatı və sahə səfəri zamanı əldə edilən məlumatlar </a:t>
                      </a:r>
                      <a:r>
                        <a:rPr lang="az-Latn-AZ" sz="1800" b="0" kern="1200" noProof="0" dirty="0">
                          <a:solidFill>
                            <a:schemeClr val="tx1"/>
                          </a:solidFill>
                          <a:effectLst/>
                          <a:latin typeface="+mn-lt"/>
                          <a:ea typeface="+mn-ea"/>
                          <a:cs typeface="+mn-cs"/>
                        </a:rPr>
                        <a:t>əsasında standartlara</a:t>
                      </a:r>
                      <a:r>
                        <a:rPr lang="az-Latn-AZ" sz="1800" b="0" kern="1200" baseline="0" noProof="0" dirty="0">
                          <a:solidFill>
                            <a:schemeClr val="tx1"/>
                          </a:solidFill>
                          <a:effectLst/>
                          <a:latin typeface="+mn-lt"/>
                          <a:ea typeface="+mn-ea"/>
                          <a:cs typeface="+mn-cs"/>
                        </a:rPr>
                        <a:t> uyğunluq və</a:t>
                      </a:r>
                      <a:r>
                        <a:rPr lang="en-GB" sz="1800" b="0" kern="1200" noProof="0" dirty="0">
                          <a:solidFill>
                            <a:schemeClr val="tx1"/>
                          </a:solidFill>
                          <a:effectLst/>
                          <a:latin typeface="+mn-lt"/>
                          <a:ea typeface="+mn-ea"/>
                          <a:cs typeface="+mn-cs"/>
                        </a:rPr>
                        <a:t>/</a:t>
                      </a:r>
                      <a:r>
                        <a:rPr lang="az-Latn-AZ" sz="1800" b="0" kern="1200" noProof="0" dirty="0">
                          <a:solidFill>
                            <a:schemeClr val="tx1"/>
                          </a:solidFill>
                          <a:effectLst/>
                          <a:latin typeface="+mn-lt"/>
                          <a:ea typeface="+mn-ea"/>
                          <a:cs typeface="+mn-cs"/>
                        </a:rPr>
                        <a:t>yaxud </a:t>
                      </a:r>
                      <a:r>
                        <a:rPr lang="az-Latn-AZ" sz="1800" b="0" kern="1200" noProof="0" dirty="0" err="1" smtClean="0">
                          <a:solidFill>
                            <a:schemeClr val="tx1"/>
                          </a:solidFill>
                          <a:effectLst/>
                          <a:latin typeface="+mn-lt"/>
                          <a:ea typeface="+mn-ea"/>
                          <a:cs typeface="+mn-cs"/>
                        </a:rPr>
                        <a:t>uyğunsuzluqla</a:t>
                      </a:r>
                      <a:r>
                        <a:rPr lang="az-Latn-AZ" sz="1800" b="0" kern="1200" baseline="0" noProof="0" dirty="0" err="1" smtClean="0">
                          <a:solidFill>
                            <a:schemeClr val="tx1"/>
                          </a:solidFill>
                          <a:effectLst/>
                          <a:latin typeface="+mn-lt"/>
                          <a:ea typeface="+mn-ea"/>
                          <a:cs typeface="+mn-cs"/>
                        </a:rPr>
                        <a:t>r</a:t>
                      </a:r>
                      <a:r>
                        <a:rPr lang="az-Latn-AZ" sz="1800" b="0" kern="1200" baseline="0" noProof="0" dirty="0" smtClean="0">
                          <a:solidFill>
                            <a:schemeClr val="tx1"/>
                          </a:solidFill>
                          <a:effectLst/>
                          <a:latin typeface="+mn-lt"/>
                          <a:ea typeface="+mn-ea"/>
                          <a:cs typeface="+mn-cs"/>
                        </a:rPr>
                        <a:t> göstərilməklə </a:t>
                      </a:r>
                      <a:r>
                        <a:rPr lang="az-Latn-AZ" sz="1800" b="0" kern="1200" noProof="0" dirty="0" smtClean="0">
                          <a:solidFill>
                            <a:schemeClr val="tx1"/>
                          </a:solidFill>
                          <a:effectLst/>
                          <a:latin typeface="+mn-lt"/>
                          <a:ea typeface="+mn-ea"/>
                          <a:cs typeface="+mn-cs"/>
                        </a:rPr>
                        <a:t>təhsil </a:t>
                      </a:r>
                      <a:r>
                        <a:rPr lang="az-Latn-AZ" sz="1800" b="0" kern="1200" noProof="0" dirty="0">
                          <a:solidFill>
                            <a:schemeClr val="tx1"/>
                          </a:solidFill>
                          <a:effectLst/>
                          <a:latin typeface="+mn-lt"/>
                          <a:ea typeface="+mn-ea"/>
                          <a:cs typeface="+mn-cs"/>
                        </a:rPr>
                        <a:t>proqramının vəziyyətinin qısa təsviri</a:t>
                      </a:r>
                      <a:r>
                        <a:rPr lang="az-Latn-AZ" sz="1800" b="0" kern="1200" baseline="0" noProof="0" dirty="0">
                          <a:solidFill>
                            <a:schemeClr val="tx1"/>
                          </a:solidFill>
                          <a:effectLst/>
                          <a:latin typeface="+mn-lt"/>
                          <a:ea typeface="+mn-ea"/>
                          <a:cs typeface="+mn-cs"/>
                        </a:rPr>
                        <a:t>.</a:t>
                      </a:r>
                      <a:endParaRPr lang="en-GB" noProof="0" dirty="0"/>
                    </a:p>
                  </a:txBody>
                  <a:tcPr/>
                </a:tc>
                <a:extLst>
                  <a:ext uri="{0D108BD9-81ED-4DB2-BD59-A6C34878D82A}">
                    <a16:rowId xmlns:a16="http://schemas.microsoft.com/office/drawing/2014/main" val="10002"/>
                  </a:ext>
                </a:extLst>
              </a:tr>
              <a:tr h="955388">
                <a:tc>
                  <a:txBody>
                    <a:bodyPr/>
                    <a:lstStyle/>
                    <a:p>
                      <a:pPr marL="0" indent="0" algn="ctr">
                        <a:buFont typeface="Arial" panose="020B0604020202020204" pitchFamily="34" charset="0"/>
                        <a:buNone/>
                      </a:pPr>
                      <a:r>
                        <a:rPr lang="az-Latn-AZ" sz="2000" b="1" noProof="0" dirty="0">
                          <a:solidFill>
                            <a:schemeClr val="tx1"/>
                          </a:solidFill>
                        </a:rPr>
                        <a:t>Güclü cəhətlər</a:t>
                      </a:r>
                      <a:endParaRPr lang="en-GB" sz="2000" b="1" noProof="0" dirty="0">
                        <a:solidFill>
                          <a:schemeClr val="tx1"/>
                        </a:solidFill>
                      </a:endParaRPr>
                    </a:p>
                    <a:p>
                      <a:pPr marL="0" indent="0">
                        <a:buFont typeface="Arial" panose="020B0604020202020204" pitchFamily="34" charset="0"/>
                        <a:buNone/>
                      </a:pPr>
                      <a:r>
                        <a:rPr lang="az-Latn-AZ" sz="1800" b="0" kern="1200" noProof="0" dirty="0">
                          <a:solidFill>
                            <a:schemeClr val="tx1"/>
                          </a:solidFill>
                          <a:effectLst/>
                          <a:latin typeface="+mn-lt"/>
                          <a:ea typeface="+mn-ea"/>
                          <a:cs typeface="+mn-cs"/>
                        </a:rPr>
                        <a:t>Güclü cəhətlərin</a:t>
                      </a:r>
                      <a:r>
                        <a:rPr lang="az-Latn-AZ" sz="1800" b="0" kern="1200" baseline="0" noProof="0" dirty="0">
                          <a:solidFill>
                            <a:schemeClr val="tx1"/>
                          </a:solidFill>
                          <a:effectLst/>
                          <a:latin typeface="+mn-lt"/>
                          <a:ea typeface="+mn-ea"/>
                          <a:cs typeface="+mn-cs"/>
                        </a:rPr>
                        <a:t> siyahısı</a:t>
                      </a:r>
                      <a:r>
                        <a:rPr lang="en-GB" sz="1800" b="0" kern="1200" noProof="0" dirty="0">
                          <a:solidFill>
                            <a:schemeClr val="tx1"/>
                          </a:solidFill>
                          <a:effectLst/>
                          <a:latin typeface="+mn-lt"/>
                          <a:ea typeface="+mn-ea"/>
                          <a:cs typeface="+mn-cs"/>
                        </a:rPr>
                        <a:t> (</a:t>
                      </a:r>
                      <a:r>
                        <a:rPr lang="az-Latn-AZ" sz="1800" b="0" kern="1200" noProof="0" dirty="0">
                          <a:solidFill>
                            <a:schemeClr val="tx1"/>
                          </a:solidFill>
                          <a:effectLst/>
                          <a:latin typeface="+mn-lt"/>
                          <a:ea typeface="+mn-ea"/>
                          <a:cs typeface="+mn-cs"/>
                        </a:rPr>
                        <a:t>uyğun</a:t>
                      </a:r>
                      <a:r>
                        <a:rPr lang="az-Latn-AZ" sz="1800" b="0" kern="1200" baseline="0" noProof="0" dirty="0">
                          <a:solidFill>
                            <a:schemeClr val="tx1"/>
                          </a:solidFill>
                          <a:effectLst/>
                          <a:latin typeface="+mn-lt"/>
                          <a:ea typeface="+mn-ea"/>
                          <a:cs typeface="+mn-cs"/>
                        </a:rPr>
                        <a:t> olduğu təqdirdə</a:t>
                      </a:r>
                      <a:r>
                        <a:rPr lang="en-GB" sz="1800" b="0" kern="1200" noProof="0" dirty="0">
                          <a:solidFill>
                            <a:schemeClr val="tx1"/>
                          </a:solidFill>
                          <a:effectLst/>
                          <a:latin typeface="+mn-lt"/>
                          <a:ea typeface="+mn-ea"/>
                          <a:cs typeface="+mn-cs"/>
                        </a:rPr>
                        <a:t>) –</a:t>
                      </a:r>
                      <a:r>
                        <a:rPr lang="az-Latn-AZ" sz="1800" b="0" kern="1200" baseline="0" noProof="0" dirty="0">
                          <a:solidFill>
                            <a:schemeClr val="tx1"/>
                          </a:solidFill>
                          <a:effectLst/>
                          <a:latin typeface="+mn-lt"/>
                          <a:ea typeface="+mn-ea"/>
                          <a:cs typeface="+mn-cs"/>
                        </a:rPr>
                        <a:t> </a:t>
                      </a:r>
                      <a:r>
                        <a:rPr lang="az-Latn-AZ" sz="1800" b="1" kern="1200" noProof="0" dirty="0">
                          <a:solidFill>
                            <a:schemeClr val="tx1"/>
                          </a:solidFill>
                          <a:effectLst/>
                          <a:latin typeface="+mn-lt"/>
                          <a:ea typeface="+mn-ea"/>
                          <a:cs typeface="+mn-cs"/>
                        </a:rPr>
                        <a:t>öncül təcrübələrə</a:t>
                      </a:r>
                      <a:r>
                        <a:rPr lang="az-Latn-AZ" sz="1800" b="0" kern="1200" noProof="0" dirty="0">
                          <a:solidFill>
                            <a:schemeClr val="tx1"/>
                          </a:solidFill>
                          <a:effectLst/>
                          <a:latin typeface="+mn-lt"/>
                          <a:ea typeface="+mn-ea"/>
                          <a:cs typeface="+mn-cs"/>
                        </a:rPr>
                        <a:t>, nailiyyətlərə, innovativ həllərə və</a:t>
                      </a:r>
                      <a:r>
                        <a:rPr lang="az-Latn-AZ" sz="1800" b="0" kern="1200" baseline="0" noProof="0" dirty="0">
                          <a:solidFill>
                            <a:schemeClr val="tx1"/>
                          </a:solidFill>
                          <a:effectLst/>
                          <a:latin typeface="+mn-lt"/>
                          <a:ea typeface="+mn-ea"/>
                          <a:cs typeface="+mn-cs"/>
                        </a:rPr>
                        <a:t> s. misallar</a:t>
                      </a:r>
                      <a:r>
                        <a:rPr lang="en-GB" sz="1800" b="0" kern="1200" noProof="0" dirty="0">
                          <a:solidFill>
                            <a:schemeClr val="tx1"/>
                          </a:solidFill>
                          <a:effectLst/>
                          <a:latin typeface="+mn-lt"/>
                          <a:ea typeface="+mn-ea"/>
                          <a:cs typeface="+mn-cs"/>
                        </a:rPr>
                        <a:t>.</a:t>
                      </a:r>
                      <a:endParaRPr lang="en-GB" sz="1800" b="0" noProof="0" dirty="0">
                        <a:solidFill>
                          <a:schemeClr val="tx1"/>
                        </a:solidFill>
                      </a:endParaRPr>
                    </a:p>
                  </a:txBody>
                  <a:tcPr/>
                </a:tc>
                <a:extLst>
                  <a:ext uri="{0D108BD9-81ED-4DB2-BD59-A6C34878D82A}">
                    <a16:rowId xmlns:a16="http://schemas.microsoft.com/office/drawing/2014/main" val="10003"/>
                  </a:ext>
                </a:extLst>
              </a:tr>
              <a:tr h="764230">
                <a:tc>
                  <a:txBody>
                    <a:bodyPr/>
                    <a:lstStyle/>
                    <a:p>
                      <a:pPr marL="0" indent="0" algn="ctr">
                        <a:buFont typeface="Arial" panose="020B0604020202020204" pitchFamily="34" charset="0"/>
                        <a:buNone/>
                      </a:pPr>
                      <a:r>
                        <a:rPr lang="az-Latn-AZ" sz="2000" b="1" noProof="0" dirty="0">
                          <a:solidFill>
                            <a:schemeClr val="tx1"/>
                          </a:solidFill>
                        </a:rPr>
                        <a:t>Zəif</a:t>
                      </a:r>
                      <a:r>
                        <a:rPr lang="az-Latn-AZ" sz="2000" b="1" baseline="0" noProof="0" dirty="0">
                          <a:solidFill>
                            <a:schemeClr val="tx1"/>
                          </a:solidFill>
                        </a:rPr>
                        <a:t> cəhətlər</a:t>
                      </a:r>
                      <a:endParaRPr lang="en-GB" sz="2000" b="1" noProof="0" dirty="0">
                        <a:solidFill>
                          <a:schemeClr val="tx1"/>
                        </a:solidFill>
                      </a:endParaRPr>
                    </a:p>
                    <a:p>
                      <a:pPr marL="0" indent="0">
                        <a:buFont typeface="Arial" panose="020B0604020202020204" pitchFamily="34" charset="0"/>
                        <a:buNone/>
                      </a:pPr>
                      <a:r>
                        <a:rPr lang="az-Latn-AZ" sz="1800" b="0" kern="1200" noProof="0" dirty="0">
                          <a:solidFill>
                            <a:schemeClr val="tx1"/>
                          </a:solidFill>
                          <a:effectLst/>
                          <a:latin typeface="+mn-lt"/>
                          <a:ea typeface="+mn-ea"/>
                          <a:cs typeface="+mn-cs"/>
                        </a:rPr>
                        <a:t>Zəif</a:t>
                      </a:r>
                      <a:r>
                        <a:rPr lang="az-Latn-AZ" sz="1800" b="0" kern="1200" baseline="0" noProof="0" dirty="0">
                          <a:solidFill>
                            <a:schemeClr val="tx1"/>
                          </a:solidFill>
                          <a:effectLst/>
                          <a:latin typeface="+mn-lt"/>
                          <a:ea typeface="+mn-ea"/>
                          <a:cs typeface="+mn-cs"/>
                        </a:rPr>
                        <a:t> </a:t>
                      </a:r>
                      <a:r>
                        <a:rPr lang="az-Latn-AZ" sz="1800" b="0" kern="1200" noProof="0" dirty="0">
                          <a:solidFill>
                            <a:schemeClr val="tx1"/>
                          </a:solidFill>
                          <a:effectLst/>
                          <a:latin typeface="+mn-lt"/>
                          <a:ea typeface="+mn-ea"/>
                          <a:cs typeface="+mn-cs"/>
                        </a:rPr>
                        <a:t>cəhətlərin</a:t>
                      </a:r>
                      <a:r>
                        <a:rPr lang="az-Latn-AZ" sz="1800" b="0" kern="1200" baseline="0" noProof="0" dirty="0">
                          <a:solidFill>
                            <a:schemeClr val="tx1"/>
                          </a:solidFill>
                          <a:effectLst/>
                          <a:latin typeface="+mn-lt"/>
                          <a:ea typeface="+mn-ea"/>
                          <a:cs typeface="+mn-cs"/>
                        </a:rPr>
                        <a:t> siyahısı</a:t>
                      </a:r>
                      <a:r>
                        <a:rPr lang="en-GB" sz="1800" b="0" kern="1200" noProof="0" dirty="0">
                          <a:solidFill>
                            <a:schemeClr val="tx1"/>
                          </a:solidFill>
                          <a:effectLst/>
                          <a:latin typeface="+mn-lt"/>
                          <a:ea typeface="+mn-ea"/>
                          <a:cs typeface="+mn-cs"/>
                        </a:rPr>
                        <a:t> (</a:t>
                      </a:r>
                      <a:r>
                        <a:rPr lang="az-Latn-AZ" sz="1800" b="0" kern="1200" noProof="0" dirty="0">
                          <a:solidFill>
                            <a:schemeClr val="tx1"/>
                          </a:solidFill>
                          <a:effectLst/>
                          <a:latin typeface="+mn-lt"/>
                          <a:ea typeface="+mn-ea"/>
                          <a:cs typeface="+mn-cs"/>
                        </a:rPr>
                        <a:t>uyğun</a:t>
                      </a:r>
                      <a:r>
                        <a:rPr lang="az-Latn-AZ" sz="1800" b="0" kern="1200" baseline="0" noProof="0" dirty="0">
                          <a:solidFill>
                            <a:schemeClr val="tx1"/>
                          </a:solidFill>
                          <a:effectLst/>
                          <a:latin typeface="+mn-lt"/>
                          <a:ea typeface="+mn-ea"/>
                          <a:cs typeface="+mn-cs"/>
                        </a:rPr>
                        <a:t> olduğu təqdirdə</a:t>
                      </a:r>
                      <a:r>
                        <a:rPr lang="en-GB" sz="1800" b="0" kern="1200" noProof="0" dirty="0">
                          <a:solidFill>
                            <a:schemeClr val="tx1"/>
                          </a:solidFill>
                          <a:effectLst/>
                          <a:latin typeface="+mn-lt"/>
                          <a:ea typeface="+mn-ea"/>
                          <a:cs typeface="+mn-cs"/>
                        </a:rPr>
                        <a:t>) – </a:t>
                      </a:r>
                      <a:r>
                        <a:rPr lang="az-Latn-AZ" sz="1800" b="0" kern="1200" baseline="0" noProof="0" dirty="0">
                          <a:solidFill>
                            <a:schemeClr val="tx1"/>
                          </a:solidFill>
                          <a:effectLst/>
                          <a:latin typeface="+mn-lt"/>
                          <a:ea typeface="+mn-ea"/>
                          <a:cs typeface="+mn-cs"/>
                        </a:rPr>
                        <a:t> həll edilməli </a:t>
                      </a:r>
                      <a:r>
                        <a:rPr lang="en-GB" sz="1800" b="0" kern="1200" noProof="0" dirty="0">
                          <a:solidFill>
                            <a:schemeClr val="tx1"/>
                          </a:solidFill>
                          <a:effectLst/>
                          <a:latin typeface="+mn-lt"/>
                          <a:ea typeface="+mn-ea"/>
                          <a:cs typeface="+mn-cs"/>
                        </a:rPr>
                        <a:t>problem</a:t>
                      </a:r>
                      <a:r>
                        <a:rPr lang="az-Latn-AZ" sz="1800" b="0" kern="1200" noProof="0" dirty="0">
                          <a:solidFill>
                            <a:schemeClr val="tx1"/>
                          </a:solidFill>
                          <a:effectLst/>
                          <a:latin typeface="+mn-lt"/>
                          <a:ea typeface="+mn-ea"/>
                          <a:cs typeface="+mn-cs"/>
                        </a:rPr>
                        <a:t>li sahələr </a:t>
                      </a:r>
                      <a:r>
                        <a:rPr lang="en-GB" sz="1800" b="0" kern="1200" noProof="0" dirty="0">
                          <a:solidFill>
                            <a:schemeClr val="tx1"/>
                          </a:solidFill>
                          <a:effectLst/>
                          <a:latin typeface="+mn-lt"/>
                          <a:ea typeface="+mn-ea"/>
                          <a:cs typeface="+mn-cs"/>
                        </a:rPr>
                        <a:t>(</a:t>
                      </a:r>
                      <a:r>
                        <a:rPr lang="az-Latn-AZ" sz="1800" b="0" kern="1200" noProof="0" dirty="0">
                          <a:solidFill>
                            <a:schemeClr val="tx1"/>
                          </a:solidFill>
                          <a:effectLst/>
                          <a:latin typeface="+mn-lt"/>
                          <a:ea typeface="+mn-ea"/>
                          <a:cs typeface="+mn-cs"/>
                        </a:rPr>
                        <a:t>və</a:t>
                      </a:r>
                      <a:r>
                        <a:rPr lang="az-Latn-AZ" sz="1800" b="0" kern="1200" baseline="0" noProof="0" dirty="0">
                          <a:solidFill>
                            <a:schemeClr val="tx1"/>
                          </a:solidFill>
                          <a:effectLst/>
                          <a:latin typeface="+mn-lt"/>
                          <a:ea typeface="+mn-ea"/>
                          <a:cs typeface="+mn-cs"/>
                        </a:rPr>
                        <a:t> uyğunsuzluqlar</a:t>
                      </a:r>
                      <a:r>
                        <a:rPr lang="en-GB" sz="1800" b="0" kern="1200" noProof="0" dirty="0">
                          <a:solidFill>
                            <a:schemeClr val="tx1"/>
                          </a:solidFill>
                          <a:effectLst/>
                          <a:latin typeface="+mn-lt"/>
                          <a:ea typeface="+mn-ea"/>
                          <a:cs typeface="+mn-cs"/>
                        </a:rPr>
                        <a:t>, </a:t>
                      </a:r>
                      <a:r>
                        <a:rPr lang="az-Latn-AZ" sz="1800" b="0" kern="1200" noProof="0" dirty="0">
                          <a:solidFill>
                            <a:schemeClr val="tx1"/>
                          </a:solidFill>
                          <a:effectLst/>
                          <a:latin typeface="+mn-lt"/>
                          <a:ea typeface="+mn-ea"/>
                          <a:cs typeface="+mn-cs"/>
                        </a:rPr>
                        <a:t>uyğun</a:t>
                      </a:r>
                      <a:r>
                        <a:rPr lang="az-Latn-AZ" sz="1800" b="0" kern="1200" baseline="0" noProof="0" dirty="0">
                          <a:solidFill>
                            <a:schemeClr val="tx1"/>
                          </a:solidFill>
                          <a:effectLst/>
                          <a:latin typeface="+mn-lt"/>
                          <a:ea typeface="+mn-ea"/>
                          <a:cs typeface="+mn-cs"/>
                        </a:rPr>
                        <a:t> olduğu təqdirdə</a:t>
                      </a:r>
                      <a:r>
                        <a:rPr lang="en-GB" sz="1800" b="0" kern="1200" noProof="0" dirty="0">
                          <a:solidFill>
                            <a:schemeClr val="tx1"/>
                          </a:solidFill>
                          <a:effectLst/>
                          <a:latin typeface="+mn-lt"/>
                          <a:ea typeface="+mn-ea"/>
                          <a:cs typeface="+mn-cs"/>
                        </a:rPr>
                        <a:t>).</a:t>
                      </a:r>
                    </a:p>
                  </a:txBody>
                  <a:tcPr/>
                </a:tc>
                <a:extLst>
                  <a:ext uri="{0D108BD9-81ED-4DB2-BD59-A6C34878D82A}">
                    <a16:rowId xmlns:a16="http://schemas.microsoft.com/office/drawing/2014/main" val="10004"/>
                  </a:ext>
                </a:extLst>
              </a:tr>
              <a:tr h="387463">
                <a:tc>
                  <a:txBody>
                    <a:bodyPr/>
                    <a:lstStyle/>
                    <a:p>
                      <a:pPr marL="0" indent="0" algn="ctr">
                        <a:buFont typeface="Arial" panose="020B0604020202020204" pitchFamily="34" charset="0"/>
                        <a:buNone/>
                      </a:pPr>
                      <a:r>
                        <a:rPr lang="az-Latn-AZ" sz="2000" b="1" noProof="0" dirty="0" smtClean="0">
                          <a:solidFill>
                            <a:schemeClr val="tx1"/>
                          </a:solidFill>
                        </a:rPr>
                        <a:t>Tövsiyələr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az-Latn-AZ" sz="1800" b="0" kern="1200" noProof="0" dirty="0" smtClean="0">
                          <a:solidFill>
                            <a:schemeClr val="tx1"/>
                          </a:solidFill>
                          <a:effectLst/>
                          <a:latin typeface="+mn-lt"/>
                          <a:ea typeface="+mn-ea"/>
                          <a:cs typeface="+mn-cs"/>
                        </a:rPr>
                        <a:t>Zəif </a:t>
                      </a:r>
                      <a:r>
                        <a:rPr lang="az-Latn-AZ" sz="1800" b="1" kern="1200" noProof="0" dirty="0">
                          <a:solidFill>
                            <a:schemeClr val="tx1"/>
                          </a:solidFill>
                          <a:effectLst/>
                          <a:latin typeface="+mn-lt"/>
                          <a:ea typeface="+mn-ea"/>
                          <a:cs typeface="+mn-cs"/>
                        </a:rPr>
                        <a:t>cəhətlərin aradan</a:t>
                      </a:r>
                      <a:r>
                        <a:rPr lang="az-Latn-AZ" sz="1800" b="1" kern="1200" baseline="0" noProof="0" dirty="0">
                          <a:solidFill>
                            <a:schemeClr val="tx1"/>
                          </a:solidFill>
                          <a:effectLst/>
                          <a:latin typeface="+mn-lt"/>
                          <a:ea typeface="+mn-ea"/>
                          <a:cs typeface="+mn-cs"/>
                        </a:rPr>
                        <a:t> qaldırılması </a:t>
                      </a:r>
                      <a:r>
                        <a:rPr lang="az-Latn-AZ" sz="1800" b="0" kern="1200" baseline="0" noProof="0" dirty="0" smtClean="0">
                          <a:solidFill>
                            <a:schemeClr val="tx1"/>
                          </a:solidFill>
                          <a:effectLst/>
                          <a:latin typeface="+mn-lt"/>
                          <a:ea typeface="+mn-ea"/>
                          <a:cs typeface="+mn-cs"/>
                        </a:rPr>
                        <a:t>və aşkarlanan </a:t>
                      </a:r>
                      <a:r>
                        <a:rPr lang="az-Latn-AZ" sz="1800" b="0" kern="1200" baseline="0" noProof="0" dirty="0" err="1" smtClean="0">
                          <a:solidFill>
                            <a:schemeClr val="tx1"/>
                          </a:solidFill>
                          <a:effectLst/>
                          <a:latin typeface="+mn-lt"/>
                          <a:ea typeface="+mn-ea"/>
                          <a:cs typeface="+mn-cs"/>
                        </a:rPr>
                        <a:t>çatışmazlıqların</a:t>
                      </a:r>
                      <a:r>
                        <a:rPr lang="az-Latn-AZ" sz="1800" b="0" kern="1200" baseline="0" noProof="0" dirty="0" smtClean="0">
                          <a:solidFill>
                            <a:schemeClr val="tx1"/>
                          </a:solidFill>
                          <a:effectLst/>
                          <a:latin typeface="+mn-lt"/>
                          <a:ea typeface="+mn-ea"/>
                          <a:cs typeface="+mn-cs"/>
                        </a:rPr>
                        <a:t> aradan qaldırılması üçün </a:t>
                      </a:r>
                      <a:r>
                        <a:rPr lang="az-Latn-AZ" sz="1800" b="0" kern="1200" baseline="0" noProof="0" dirty="0">
                          <a:solidFill>
                            <a:schemeClr val="tx1"/>
                          </a:solidFill>
                          <a:effectLst/>
                          <a:latin typeface="+mn-lt"/>
                          <a:ea typeface="+mn-ea"/>
                          <a:cs typeface="+mn-cs"/>
                        </a:rPr>
                        <a:t>əlavə </a:t>
                      </a:r>
                      <a:r>
                        <a:rPr lang="az-Latn-AZ" sz="1800" b="0" kern="1200" baseline="0" noProof="0" dirty="0" err="1">
                          <a:solidFill>
                            <a:schemeClr val="tx1"/>
                          </a:solidFill>
                          <a:effectLst/>
                          <a:latin typeface="+mn-lt"/>
                          <a:ea typeface="+mn-ea"/>
                          <a:cs typeface="+mn-cs"/>
                        </a:rPr>
                        <a:t>yaxşılaşdırma</a:t>
                      </a:r>
                      <a:r>
                        <a:rPr lang="az-Latn-AZ" sz="1800" b="1" kern="1200" baseline="0" noProof="0" dirty="0">
                          <a:solidFill>
                            <a:schemeClr val="tx1"/>
                          </a:solidFill>
                          <a:effectLst/>
                          <a:latin typeface="+mn-lt"/>
                          <a:ea typeface="+mn-ea"/>
                          <a:cs typeface="+mn-cs"/>
                        </a:rPr>
                        <a:t> </a:t>
                      </a:r>
                      <a:r>
                        <a:rPr lang="az-Latn-AZ" sz="1800" b="0" kern="1200" baseline="0" noProof="0" dirty="0" smtClean="0">
                          <a:solidFill>
                            <a:schemeClr val="tx1"/>
                          </a:solidFill>
                          <a:effectLst/>
                          <a:latin typeface="+mn-lt"/>
                          <a:ea typeface="+mn-ea"/>
                          <a:cs typeface="+mn-cs"/>
                        </a:rPr>
                        <a:t>tədbirləri üzrə tövsiyələr, eləcə də təhsil proqramının </a:t>
                      </a:r>
                      <a:r>
                        <a:rPr lang="az-Latn-AZ" sz="1800" b="1" kern="1200" baseline="0" noProof="0" dirty="0" smtClean="0">
                          <a:solidFill>
                            <a:schemeClr val="tx1"/>
                          </a:solidFill>
                          <a:effectLst/>
                          <a:latin typeface="+mn-lt"/>
                          <a:ea typeface="+mn-ea"/>
                          <a:cs typeface="+mn-cs"/>
                        </a:rPr>
                        <a:t>daha da </a:t>
                      </a:r>
                      <a:r>
                        <a:rPr lang="az-Latn-AZ" sz="1800" b="1" kern="1200" baseline="0" noProof="0" dirty="0" err="1" smtClean="0">
                          <a:solidFill>
                            <a:schemeClr val="tx1"/>
                          </a:solidFill>
                          <a:effectLst/>
                          <a:latin typeface="+mn-lt"/>
                          <a:ea typeface="+mn-ea"/>
                          <a:cs typeface="+mn-cs"/>
                        </a:rPr>
                        <a:t>yaxşılaşdırlması</a:t>
                      </a:r>
                      <a:r>
                        <a:rPr lang="az-Latn-AZ" sz="1800" b="1" kern="1200" baseline="0" noProof="0" dirty="0" smtClean="0">
                          <a:solidFill>
                            <a:schemeClr val="tx1"/>
                          </a:solidFill>
                          <a:effectLst/>
                          <a:latin typeface="+mn-lt"/>
                          <a:ea typeface="+mn-ea"/>
                          <a:cs typeface="+mn-cs"/>
                        </a:rPr>
                        <a:t> üçün uzunmüddətli tövsiyələr</a:t>
                      </a:r>
                      <a:r>
                        <a:rPr lang="az-Latn-AZ" sz="1800" b="0" kern="1200" baseline="0" noProof="0" dirty="0" smtClean="0">
                          <a:solidFill>
                            <a:schemeClr val="tx1"/>
                          </a:solidFill>
                          <a:effectLst/>
                          <a:latin typeface="+mn-lt"/>
                          <a:ea typeface="+mn-ea"/>
                          <a:cs typeface="+mn-cs"/>
                        </a:rPr>
                        <a:t>.</a:t>
                      </a:r>
                      <a:endParaRPr lang="en-GB" sz="1800" b="0" kern="1200" noProof="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noProof="0" dirty="0"/>
                    </a:p>
                  </a:txBody>
                  <a:tcPr/>
                </a:tc>
                <a:extLst>
                  <a:ext uri="{0D108BD9-81ED-4DB2-BD59-A6C34878D82A}">
                    <a16:rowId xmlns:a16="http://schemas.microsoft.com/office/drawing/2014/main" val="10005"/>
                  </a:ext>
                </a:extLst>
              </a:tr>
              <a:tr h="387463">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az-Latn-AZ" sz="2000" b="1" noProof="0" dirty="0">
                          <a:solidFill>
                            <a:schemeClr val="tx1"/>
                          </a:solidFill>
                        </a:rPr>
                        <a:t>Qiymətləndirmə nəticələri</a:t>
                      </a:r>
                      <a:endParaRPr lang="en-GB" noProof="0"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244926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txBox="1">
            <a:spLocks noGrp="1" noChangeArrowheads="1"/>
          </p:cNvSpPr>
          <p:nvPr/>
        </p:nvSpPr>
        <p:spPr bwMode="auto">
          <a:xfrm>
            <a:off x="1919288" y="6237288"/>
            <a:ext cx="2133600" cy="476250"/>
          </a:xfrm>
          <a:prstGeom prst="rect">
            <a:avLst/>
          </a:prstGeom>
          <a:noFill/>
          <a:ln>
            <a:miter lim="800000"/>
            <a:headEnd/>
            <a:tailEnd/>
          </a:ln>
        </p:spPr>
        <p:txBody>
          <a:bodyPr/>
          <a:lstStyle/>
          <a:p>
            <a:pPr eaLnBrk="1" hangingPunct="1">
              <a:defRPr/>
            </a:pPr>
            <a:endParaRPr lang="lt-LT" sz="1400" b="1" dirty="0">
              <a:solidFill>
                <a:srgbClr val="550017"/>
              </a:solidFill>
              <a:latin typeface="Arial" charset="0"/>
            </a:endParaRPr>
          </a:p>
        </p:txBody>
      </p:sp>
      <p:sp>
        <p:nvSpPr>
          <p:cNvPr id="11270" name="Rectangle 2"/>
          <p:cNvSpPr>
            <a:spLocks noGrp="1" noChangeArrowheads="1"/>
          </p:cNvSpPr>
          <p:nvPr>
            <p:ph type="title"/>
          </p:nvPr>
        </p:nvSpPr>
        <p:spPr>
          <a:xfrm>
            <a:off x="1618938" y="333375"/>
            <a:ext cx="7799701" cy="1060710"/>
          </a:xfrm>
        </p:spPr>
        <p:txBody>
          <a:bodyPr>
            <a:normAutofit/>
          </a:bodyPr>
          <a:lstStyle/>
          <a:p>
            <a:pPr algn="l"/>
            <a:r>
              <a:rPr lang="az-Latn-AZ" altLang="lt-LT" sz="3400" dirty="0" smtClean="0">
                <a:latin typeface="Calibri" panose="020F0502020204030204" pitchFamily="34" charset="0"/>
                <a:cs typeface="Calibri" panose="020F0502020204030204" pitchFamily="34" charset="0"/>
              </a:rPr>
              <a:t>Proqramın təhlili</a:t>
            </a:r>
            <a:endParaRPr lang="en-GB" altLang="lt-LT" sz="3400" dirty="0">
              <a:latin typeface="Calibri" panose="020F0502020204030204" pitchFamily="34" charset="0"/>
              <a:cs typeface="Calibri" panose="020F0502020204030204" pitchFamily="34" charset="0"/>
            </a:endParaRPr>
          </a:p>
        </p:txBody>
      </p:sp>
      <p:sp>
        <p:nvSpPr>
          <p:cNvPr id="11271" name="Rectangle 3"/>
          <p:cNvSpPr>
            <a:spLocks noGrp="1" noChangeArrowheads="1"/>
          </p:cNvSpPr>
          <p:nvPr>
            <p:ph type="body" idx="1"/>
          </p:nvPr>
        </p:nvSpPr>
        <p:spPr>
          <a:xfrm>
            <a:off x="1379095" y="1394085"/>
            <a:ext cx="8976168" cy="4914640"/>
          </a:xfrm>
        </p:spPr>
        <p:txBody>
          <a:bodyPr>
            <a:normAutofit fontScale="70000" lnSpcReduction="20000"/>
          </a:bodyPr>
          <a:lstStyle/>
          <a:p>
            <a:pPr>
              <a:lnSpc>
                <a:spcPct val="80000"/>
              </a:lnSpc>
            </a:pPr>
            <a:endParaRPr lang="en-US" altLang="lt-LT" sz="1800" dirty="0">
              <a:latin typeface="Candara" panose="020E0502030303020204" pitchFamily="34" charset="0"/>
            </a:endParaRPr>
          </a:p>
          <a:p>
            <a:pPr>
              <a:lnSpc>
                <a:spcPct val="80000"/>
              </a:lnSpc>
            </a:pPr>
            <a:r>
              <a:rPr lang="az-Latn-AZ" altLang="lt-LT" sz="3400" b="1" dirty="0" smtClean="0">
                <a:latin typeface="Calibri" panose="020F0502020204030204" pitchFamily="34" charset="0"/>
                <a:cs typeface="Calibri" panose="020F0502020204030204" pitchFamily="34" charset="0"/>
              </a:rPr>
              <a:t>Hərtərəfli olmalıdır, lakin lüzumsuz məlumatlardan yayınmaq lazımdır</a:t>
            </a:r>
            <a:endParaRPr lang="en-US" altLang="lt-LT" sz="3400" dirty="0">
              <a:latin typeface="Calibri" panose="020F0502020204030204" pitchFamily="34" charset="0"/>
              <a:cs typeface="Calibri" panose="020F0502020204030204" pitchFamily="34" charset="0"/>
            </a:endParaRPr>
          </a:p>
          <a:p>
            <a:pPr>
              <a:lnSpc>
                <a:spcPct val="80000"/>
              </a:lnSpc>
              <a:buFontTx/>
              <a:buNone/>
            </a:pPr>
            <a:endParaRPr lang="en-US" altLang="lt-LT" dirty="0">
              <a:latin typeface="Calibri" panose="020F0502020204030204" pitchFamily="34" charset="0"/>
              <a:cs typeface="Calibri" panose="020F0502020204030204" pitchFamily="34" charset="0"/>
            </a:endParaRPr>
          </a:p>
          <a:p>
            <a:pPr>
              <a:lnSpc>
                <a:spcPct val="80000"/>
              </a:lnSpc>
            </a:pPr>
            <a:r>
              <a:rPr lang="az-Latn-AZ" altLang="lt-LT" sz="3400" b="1" dirty="0" smtClean="0">
                <a:latin typeface="Calibri" panose="020F0502020204030204" pitchFamily="34" charset="0"/>
                <a:cs typeface="Calibri" panose="020F0502020204030204" pitchFamily="34" charset="0"/>
              </a:rPr>
              <a:t>Sübuta </a:t>
            </a:r>
            <a:r>
              <a:rPr lang="az-Latn-AZ" altLang="lt-LT" sz="3400" b="1" dirty="0" err="1" smtClean="0">
                <a:latin typeface="Calibri" panose="020F0502020204030204" pitchFamily="34" charset="0"/>
                <a:cs typeface="Calibri" panose="020F0502020204030204" pitchFamily="34" charset="0"/>
              </a:rPr>
              <a:t>əsaslanmalıdır</a:t>
            </a:r>
            <a:r>
              <a:rPr lang="en-US" altLang="lt-LT" sz="3400" dirty="0" smtClean="0">
                <a:latin typeface="Calibri" panose="020F0502020204030204" pitchFamily="34" charset="0"/>
                <a:cs typeface="Calibri" panose="020F0502020204030204" pitchFamily="34" charset="0"/>
              </a:rPr>
              <a:t>: </a:t>
            </a:r>
            <a:endParaRPr lang="en-US" altLang="lt-LT" sz="3400" dirty="0">
              <a:latin typeface="Calibri" panose="020F0502020204030204" pitchFamily="34" charset="0"/>
              <a:cs typeface="Calibri" panose="020F0502020204030204" pitchFamily="34" charset="0"/>
            </a:endParaRPr>
          </a:p>
          <a:p>
            <a:pPr algn="ctr">
              <a:lnSpc>
                <a:spcPct val="80000"/>
              </a:lnSpc>
              <a:buFontTx/>
              <a:buNone/>
            </a:pPr>
            <a:endParaRPr lang="en-US" altLang="lt-LT" dirty="0">
              <a:latin typeface="Calibri" panose="020F0502020204030204" pitchFamily="34" charset="0"/>
              <a:cs typeface="Calibri" panose="020F0502020204030204" pitchFamily="34" charset="0"/>
            </a:endParaRPr>
          </a:p>
          <a:p>
            <a:pPr>
              <a:lnSpc>
                <a:spcPct val="80000"/>
              </a:lnSpc>
              <a:buFont typeface="Courier New" panose="02070309020205020404" pitchFamily="49" charset="0"/>
              <a:buChar char="o"/>
            </a:pPr>
            <a:r>
              <a:rPr lang="az-Latn-AZ" altLang="lt-LT" i="1" dirty="0" smtClean="0">
                <a:latin typeface="Calibri" panose="020F0502020204030204" pitchFamily="34" charset="0"/>
                <a:cs typeface="Calibri" panose="020F0502020204030204" pitchFamily="34" charset="0"/>
              </a:rPr>
              <a:t>Bir sıra fənlərin məzmunu yenilənməli və </a:t>
            </a:r>
            <a:r>
              <a:rPr lang="az-Latn-AZ" altLang="lt-LT" i="1" dirty="0" err="1" smtClean="0">
                <a:latin typeface="Calibri" panose="020F0502020204030204" pitchFamily="34" charset="0"/>
                <a:cs typeface="Calibri" panose="020F0502020204030204" pitchFamily="34" charset="0"/>
              </a:rPr>
              <a:t>müasirləşdirilməlidir</a:t>
            </a:r>
            <a:r>
              <a:rPr lang="az-Latn-AZ" altLang="lt-LT" i="1" dirty="0" smtClean="0">
                <a:latin typeface="Calibri" panose="020F0502020204030204" pitchFamily="34" charset="0"/>
                <a:cs typeface="Calibri" panose="020F0502020204030204" pitchFamily="34" charset="0"/>
              </a:rPr>
              <a:t>. – Hansı fənlərin? Nə üçün?</a:t>
            </a:r>
            <a:endParaRPr lang="en-US" altLang="lt-LT" i="1" dirty="0">
              <a:latin typeface="Calibri" panose="020F0502020204030204" pitchFamily="34" charset="0"/>
              <a:cs typeface="Calibri" panose="020F0502020204030204" pitchFamily="34" charset="0"/>
            </a:endParaRPr>
          </a:p>
          <a:p>
            <a:pPr>
              <a:lnSpc>
                <a:spcPct val="80000"/>
              </a:lnSpc>
              <a:buFont typeface="Courier New" panose="02070309020205020404" pitchFamily="49" charset="0"/>
              <a:buChar char="o"/>
            </a:pPr>
            <a:endParaRPr lang="en-US" altLang="lt-LT" dirty="0">
              <a:latin typeface="Calibri" panose="020F0502020204030204" pitchFamily="34" charset="0"/>
              <a:cs typeface="Calibri" panose="020F0502020204030204" pitchFamily="34" charset="0"/>
            </a:endParaRPr>
          </a:p>
          <a:p>
            <a:pPr>
              <a:lnSpc>
                <a:spcPct val="80000"/>
              </a:lnSpc>
              <a:buFont typeface="Courier New" panose="02070309020205020404" pitchFamily="49" charset="0"/>
              <a:buChar char="o"/>
            </a:pPr>
            <a:r>
              <a:rPr lang="az-Latn-AZ" altLang="lt-LT" i="1" dirty="0" smtClean="0">
                <a:latin typeface="Calibri" panose="020F0502020204030204" pitchFamily="34" charset="0"/>
                <a:cs typeface="Calibri" panose="020F0502020204030204" pitchFamily="34" charset="0"/>
              </a:rPr>
              <a:t>Pedaqoji, yaxud didaktik yardım baxımından özünütəhlil hesabatı heç bir məlumat təmin etmir. </a:t>
            </a:r>
            <a:r>
              <a:rPr lang="az-Latn-AZ" altLang="lt-LT" dirty="0" smtClean="0">
                <a:latin typeface="Calibri" panose="020F0502020204030204" pitchFamily="34" charset="0"/>
                <a:cs typeface="Calibri" panose="020F0502020204030204" pitchFamily="34" charset="0"/>
              </a:rPr>
              <a:t>– Səfər ərzində nə aşkarlanıb?</a:t>
            </a:r>
          </a:p>
          <a:p>
            <a:pPr>
              <a:lnSpc>
                <a:spcPct val="80000"/>
              </a:lnSpc>
              <a:buFont typeface="Courier New" panose="02070309020205020404" pitchFamily="49" charset="0"/>
              <a:buChar char="o"/>
            </a:pPr>
            <a:endParaRPr lang="az-Latn-AZ" altLang="lt-LT" dirty="0" smtClean="0">
              <a:latin typeface="Calibri" panose="020F0502020204030204" pitchFamily="34" charset="0"/>
              <a:cs typeface="Calibri" panose="020F0502020204030204" pitchFamily="34" charset="0"/>
            </a:endParaRPr>
          </a:p>
          <a:p>
            <a:pPr>
              <a:lnSpc>
                <a:spcPct val="80000"/>
              </a:lnSpc>
              <a:buFont typeface="Courier New" panose="02070309020205020404" pitchFamily="49" charset="0"/>
              <a:buChar char="o"/>
            </a:pPr>
            <a:r>
              <a:rPr lang="az-Latn-AZ" altLang="lt-LT" dirty="0" smtClean="0">
                <a:latin typeface="Calibri" panose="020F0502020204030204" pitchFamily="34" charset="0"/>
                <a:cs typeface="Calibri" panose="020F0502020204030204" pitchFamily="34" charset="0"/>
              </a:rPr>
              <a:t>Müəyyən fənlərin təsvirlərində təhsil proqramının nəticələri və fənnin təlim nəticəli arasında birbaşa əlaqə müşahidə olunmur. – Hansı təsvirlər?</a:t>
            </a:r>
            <a:endParaRPr lang="en-US" altLang="lt-LT" dirty="0">
              <a:latin typeface="Calibri" panose="020F0502020204030204" pitchFamily="34" charset="0"/>
              <a:cs typeface="Calibri" panose="020F0502020204030204" pitchFamily="34" charset="0"/>
            </a:endParaRPr>
          </a:p>
          <a:p>
            <a:pPr>
              <a:lnSpc>
                <a:spcPct val="80000"/>
              </a:lnSpc>
              <a:buFontTx/>
              <a:buNone/>
            </a:pPr>
            <a:r>
              <a:rPr lang="en-US" altLang="lt-LT" dirty="0">
                <a:latin typeface="Calibri" panose="020F0502020204030204" pitchFamily="34" charset="0"/>
                <a:cs typeface="Calibri" panose="020F0502020204030204" pitchFamily="34" charset="0"/>
              </a:rPr>
              <a:t>                   </a:t>
            </a:r>
            <a:endParaRPr lang="lt-LT" altLang="lt-LT" dirty="0">
              <a:latin typeface="Calibri" panose="020F0502020204030204" pitchFamily="34" charset="0"/>
              <a:cs typeface="Calibri" panose="020F0502020204030204" pitchFamily="34" charset="0"/>
            </a:endParaRPr>
          </a:p>
          <a:p>
            <a:pPr>
              <a:lnSpc>
                <a:spcPct val="80000"/>
              </a:lnSpc>
              <a:buFontTx/>
              <a:buNone/>
            </a:pPr>
            <a:r>
              <a:rPr lang="en-US" altLang="en-US" dirty="0">
                <a:latin typeface="Calibri" panose="020F0502020204030204" pitchFamily="34" charset="0"/>
                <a:cs typeface="Calibri" panose="020F0502020204030204" pitchFamily="34" charset="0"/>
              </a:rPr>
              <a:t>                         </a:t>
            </a:r>
            <a:endParaRPr lang="lt-LT" altLang="en-US" dirty="0">
              <a:latin typeface="Calibri" panose="020F0502020204030204" pitchFamily="34" charset="0"/>
              <a:cs typeface="Calibri" panose="020F0502020204030204" pitchFamily="34" charset="0"/>
            </a:endParaRPr>
          </a:p>
          <a:p>
            <a:pPr>
              <a:lnSpc>
                <a:spcPct val="80000"/>
              </a:lnSpc>
              <a:buFontTx/>
              <a:buNone/>
            </a:pPr>
            <a:r>
              <a:rPr lang="lt-LT" altLang="en-US" dirty="0">
                <a:latin typeface="Calibri" panose="020F0502020204030204" pitchFamily="34" charset="0"/>
                <a:cs typeface="Calibri" panose="020F0502020204030204" pitchFamily="34" charset="0"/>
              </a:rPr>
              <a:t>	</a:t>
            </a:r>
            <a:endParaRPr lang="en-US" altLang="en-US" sz="1800" dirty="0">
              <a:latin typeface="Candara" panose="020E0502030303020204" pitchFamily="34" charset="0"/>
            </a:endParaRPr>
          </a:p>
          <a:p>
            <a:pPr>
              <a:lnSpc>
                <a:spcPct val="80000"/>
              </a:lnSpc>
              <a:buFontTx/>
              <a:buNone/>
            </a:pPr>
            <a:endParaRPr lang="lt-LT" altLang="lt-LT" sz="1800" dirty="0">
              <a:latin typeface="Candara" panose="020E0502030303020204" pitchFamily="34" charset="0"/>
            </a:endParaRPr>
          </a:p>
        </p:txBody>
      </p:sp>
    </p:spTree>
    <p:extLst>
      <p:ext uri="{BB962C8B-B14F-4D97-AF65-F5344CB8AC3E}">
        <p14:creationId xmlns:p14="http://schemas.microsoft.com/office/powerpoint/2010/main" val="39578513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ntraštė 1"/>
          <p:cNvSpPr>
            <a:spLocks noGrp="1"/>
          </p:cNvSpPr>
          <p:nvPr>
            <p:ph type="title"/>
          </p:nvPr>
        </p:nvSpPr>
        <p:spPr>
          <a:xfrm>
            <a:off x="1919288" y="620713"/>
            <a:ext cx="8291512" cy="1143000"/>
          </a:xfrm>
        </p:spPr>
        <p:txBody>
          <a:bodyPr/>
          <a:lstStyle/>
          <a:p>
            <a:pPr algn="l"/>
            <a:r>
              <a:rPr lang="az-Latn-AZ" altLang="lt-LT" sz="3200" dirty="0" err="1" smtClean="0">
                <a:latin typeface="Candara" panose="020E0502030303020204" pitchFamily="34" charset="0"/>
              </a:rPr>
              <a:t>İfadələrinizə</a:t>
            </a:r>
            <a:r>
              <a:rPr lang="az-Latn-AZ" altLang="lt-LT" sz="3200" dirty="0" smtClean="0">
                <a:latin typeface="Candara" panose="020E0502030303020204" pitchFamily="34" charset="0"/>
              </a:rPr>
              <a:t> </a:t>
            </a:r>
            <a:r>
              <a:rPr lang="az-Latn-AZ" altLang="lt-LT" sz="3200" dirty="0" err="1" smtClean="0">
                <a:latin typeface="Candara" panose="020E0502030303020204" pitchFamily="34" charset="0"/>
              </a:rPr>
              <a:t>diqqən</a:t>
            </a:r>
            <a:r>
              <a:rPr lang="az-Latn-AZ" altLang="lt-LT" sz="3200" dirty="0" smtClean="0">
                <a:latin typeface="Candara" panose="020E0502030303020204" pitchFamily="34" charset="0"/>
              </a:rPr>
              <a:t> edin</a:t>
            </a:r>
            <a:r>
              <a:rPr lang="en-US" altLang="lt-LT" sz="3200" dirty="0" smtClean="0">
                <a:latin typeface="Candara" panose="020E0502030303020204" pitchFamily="34" charset="0"/>
              </a:rPr>
              <a:t>!</a:t>
            </a:r>
            <a:endParaRPr lang="lt-LT" altLang="lt-LT" sz="3200" dirty="0">
              <a:latin typeface="Candara" panose="020E0502030303020204" pitchFamily="34" charset="0"/>
            </a:endParaRPr>
          </a:p>
        </p:txBody>
      </p:sp>
      <p:sp>
        <p:nvSpPr>
          <p:cNvPr id="7" name="Stačiakampis 6"/>
          <p:cNvSpPr/>
          <p:nvPr/>
        </p:nvSpPr>
        <p:spPr>
          <a:xfrm>
            <a:off x="1528997" y="1989139"/>
            <a:ext cx="8581791" cy="3354765"/>
          </a:xfrm>
          <a:prstGeom prst="rect">
            <a:avLst/>
          </a:prstGeom>
        </p:spPr>
        <p:txBody>
          <a:bodyPr wrap="square">
            <a:spAutoFit/>
          </a:bodyPr>
          <a:lstStyle/>
          <a:p>
            <a:pPr marL="342900" indent="-342900" algn="just">
              <a:buFont typeface="Arial" panose="020B0604020202020204" pitchFamily="34" charset="0"/>
              <a:buChar char="•"/>
              <a:defRPr/>
            </a:pPr>
            <a:r>
              <a:rPr lang="az-Latn-AZ" sz="2400" dirty="0" smtClean="0">
                <a:cs typeface="Arial" charset="0"/>
              </a:rPr>
              <a:t>Şərti cümlələrdən yayının, fikri aydın çatdırın</a:t>
            </a:r>
            <a:endParaRPr lang="lt-LT" sz="2400" dirty="0" smtClean="0">
              <a:cs typeface="Arial" charset="0"/>
            </a:endParaRPr>
          </a:p>
          <a:p>
            <a:pPr algn="just">
              <a:defRPr/>
            </a:pPr>
            <a:endParaRPr lang="en-US" sz="2400" dirty="0">
              <a:cs typeface="Arial" charset="0"/>
            </a:endParaRPr>
          </a:p>
          <a:p>
            <a:pPr marL="285750" indent="-285750" algn="just">
              <a:buFont typeface="Arial" panose="020B0604020202020204" pitchFamily="34" charset="0"/>
              <a:buChar char="•"/>
              <a:defRPr/>
            </a:pPr>
            <a:r>
              <a:rPr lang="az-Latn-AZ" sz="2400" dirty="0" smtClean="0">
                <a:cs typeface="Arial" charset="0"/>
              </a:rPr>
              <a:t>Həddindən artıq </a:t>
            </a:r>
            <a:r>
              <a:rPr lang="az-Latn-AZ" sz="2400" dirty="0" err="1" smtClean="0">
                <a:cs typeface="Arial" charset="0"/>
              </a:rPr>
              <a:t>təlimatlandırıcı</a:t>
            </a:r>
            <a:r>
              <a:rPr lang="az-Latn-AZ" sz="2400" dirty="0" smtClean="0">
                <a:cs typeface="Arial" charset="0"/>
              </a:rPr>
              <a:t> tərzdə danışmayın</a:t>
            </a:r>
            <a:r>
              <a:rPr lang="lt-LT" sz="2400" dirty="0" smtClean="0">
                <a:cs typeface="Arial" charset="0"/>
              </a:rPr>
              <a:t>;</a:t>
            </a:r>
            <a:endParaRPr lang="lt-LT" sz="2400" dirty="0">
              <a:cs typeface="Arial" charset="0"/>
            </a:endParaRPr>
          </a:p>
          <a:p>
            <a:pPr marL="342900" indent="-342900" algn="just">
              <a:buFont typeface="Arial" panose="020B0604020202020204" pitchFamily="34" charset="0"/>
              <a:buChar char="•"/>
              <a:defRPr/>
            </a:pPr>
            <a:endParaRPr lang="en-US" sz="2400" dirty="0">
              <a:cs typeface="Arial" charset="0"/>
            </a:endParaRPr>
          </a:p>
          <a:p>
            <a:pPr marL="285750" indent="-285750" algn="just">
              <a:buFont typeface="Arial" panose="020B0604020202020204" pitchFamily="34" charset="0"/>
              <a:buChar char="•"/>
              <a:defRPr/>
            </a:pPr>
            <a:r>
              <a:rPr lang="az-Latn-AZ" sz="2400" dirty="0" smtClean="0">
                <a:cs typeface="Arial" charset="0"/>
              </a:rPr>
              <a:t>Spesifik mədəniyyətə aid olan mədəni-</a:t>
            </a:r>
            <a:r>
              <a:rPr lang="az-Latn-AZ" sz="2400" dirty="0" err="1" smtClean="0">
                <a:cs typeface="Arial" charset="0"/>
              </a:rPr>
              <a:t>kontekstual</a:t>
            </a:r>
            <a:r>
              <a:rPr lang="az-Latn-AZ" sz="2400" dirty="0" smtClean="0">
                <a:cs typeface="Arial" charset="0"/>
              </a:rPr>
              <a:t> istinadlardan yayının;</a:t>
            </a:r>
          </a:p>
          <a:p>
            <a:pPr marL="285750" indent="-285750" algn="just">
              <a:buFont typeface="Arial" panose="020B0604020202020204" pitchFamily="34" charset="0"/>
              <a:buChar char="•"/>
              <a:defRPr/>
            </a:pPr>
            <a:endParaRPr lang="az-Latn-AZ" sz="2400" dirty="0" smtClean="0">
              <a:cs typeface="Arial" charset="0"/>
            </a:endParaRPr>
          </a:p>
          <a:p>
            <a:pPr marL="285750" indent="-285750" algn="just">
              <a:buFont typeface="Arial" panose="020B0604020202020204" pitchFamily="34" charset="0"/>
              <a:buChar char="•"/>
              <a:defRPr/>
            </a:pPr>
            <a:r>
              <a:rPr lang="az-Latn-AZ" sz="2400" dirty="0" smtClean="0">
                <a:cs typeface="Arial" charset="0"/>
              </a:rPr>
              <a:t>Cümlələri həddindən artıq uzatmayın</a:t>
            </a:r>
            <a:r>
              <a:rPr lang="lt-LT" sz="2400" dirty="0" smtClean="0">
                <a:cs typeface="Arial" charset="0"/>
              </a:rPr>
              <a:t>.</a:t>
            </a:r>
            <a:endParaRPr lang="en-US" sz="2400" dirty="0">
              <a:cs typeface="Arial" charset="0"/>
            </a:endParaRPr>
          </a:p>
          <a:p>
            <a:pPr marL="285750" indent="-285750" algn="just">
              <a:buFont typeface="Arial" panose="020B0604020202020204" pitchFamily="34" charset="0"/>
              <a:buChar char="•"/>
              <a:defRPr/>
            </a:pPr>
            <a:endParaRPr lang="en-US" sz="2000" dirty="0">
              <a:latin typeface="+mj-lt"/>
              <a:cs typeface="Arial" charset="0"/>
            </a:endParaRPr>
          </a:p>
        </p:txBody>
      </p:sp>
    </p:spTree>
    <p:extLst>
      <p:ext uri="{BB962C8B-B14F-4D97-AF65-F5344CB8AC3E}">
        <p14:creationId xmlns:p14="http://schemas.microsoft.com/office/powerpoint/2010/main" val="26708597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a:xfrm>
            <a:off x="1811766" y="150815"/>
            <a:ext cx="7632701" cy="1143000"/>
          </a:xfrm>
        </p:spPr>
        <p:txBody>
          <a:bodyPr/>
          <a:lstStyle/>
          <a:p>
            <a:r>
              <a:rPr lang="az-Latn-AZ" altLang="en-US" sz="2800" dirty="0" smtClean="0">
                <a:latin typeface="Candara" panose="020E0502030303020204" pitchFamily="34" charset="0"/>
              </a:rPr>
              <a:t>Proqramın təhlili</a:t>
            </a:r>
            <a:r>
              <a:rPr lang="en-GB" altLang="en-US" sz="2800" dirty="0" smtClean="0">
                <a:latin typeface="Candara" panose="020E0502030303020204" pitchFamily="34" charset="0"/>
              </a:rPr>
              <a:t> </a:t>
            </a:r>
            <a:endParaRPr lang="en-GB" altLang="en-US" sz="2800" dirty="0">
              <a:latin typeface="Candara" panose="020E0502030303020204" pitchFamily="34" charset="0"/>
            </a:endParaRPr>
          </a:p>
        </p:txBody>
      </p:sp>
      <p:sp>
        <p:nvSpPr>
          <p:cNvPr id="14341" name="Rectangle 31"/>
          <p:cNvSpPr>
            <a:spLocks noGrp="1" noChangeArrowheads="1"/>
          </p:cNvSpPr>
          <p:nvPr>
            <p:ph type="body" idx="1"/>
          </p:nvPr>
        </p:nvSpPr>
        <p:spPr>
          <a:xfrm>
            <a:off x="1229193" y="1293816"/>
            <a:ext cx="8992720" cy="4511674"/>
          </a:xfrm>
        </p:spPr>
        <p:txBody>
          <a:bodyPr>
            <a:normAutofit fontScale="62500" lnSpcReduction="20000"/>
          </a:bodyPr>
          <a:lstStyle/>
          <a:p>
            <a:pPr>
              <a:buFontTx/>
              <a:buNone/>
            </a:pPr>
            <a:r>
              <a:rPr lang="en-US" altLang="en-US" sz="3400" b="1" dirty="0">
                <a:latin typeface="Calibri" panose="020F0502020204030204" pitchFamily="34" charset="0"/>
                <a:cs typeface="Calibri" panose="020F0502020204030204" pitchFamily="34" charset="0"/>
              </a:rPr>
              <a:t>!</a:t>
            </a:r>
            <a:r>
              <a:rPr lang="en-US" altLang="en-US" sz="3400" dirty="0">
                <a:latin typeface="Calibri" panose="020F0502020204030204" pitchFamily="34" charset="0"/>
                <a:cs typeface="Calibri" panose="020F0502020204030204" pitchFamily="34" charset="0"/>
              </a:rPr>
              <a:t> </a:t>
            </a:r>
            <a:r>
              <a:rPr lang="az-Latn-AZ" altLang="en-US" sz="3400" dirty="0" err="1" smtClean="0">
                <a:latin typeface="Calibri" panose="020F0502020204030204" pitchFamily="34" charset="0"/>
                <a:cs typeface="Calibri" panose="020F0502020204030204" pitchFamily="34" charset="0"/>
              </a:rPr>
              <a:t>Qiymətləndirmə</a:t>
            </a:r>
            <a:r>
              <a:rPr lang="az-Latn-AZ" altLang="en-US" sz="3400" dirty="0" smtClean="0">
                <a:latin typeface="Calibri" panose="020F0502020204030204" pitchFamily="34" charset="0"/>
                <a:cs typeface="Calibri" panose="020F0502020204030204" pitchFamily="34" charset="0"/>
              </a:rPr>
              <a:t> hesabatı özünütəhlil hesabatındakı məlumatı </a:t>
            </a:r>
            <a:r>
              <a:rPr lang="az-Latn-AZ" altLang="en-US" sz="3400" dirty="0" err="1" smtClean="0">
                <a:latin typeface="Calibri" panose="020F0502020204030204" pitchFamily="34" charset="0"/>
                <a:cs typeface="Calibri" panose="020F0502020204030204" pitchFamily="34" charset="0"/>
              </a:rPr>
              <a:t>təkrarlamamalıdır</a:t>
            </a:r>
            <a:r>
              <a:rPr lang="lt-LT" altLang="en-US" sz="3400" dirty="0" smtClean="0">
                <a:latin typeface="Calibri" panose="020F0502020204030204" pitchFamily="34" charset="0"/>
                <a:cs typeface="Calibri" panose="020F0502020204030204" pitchFamily="34" charset="0"/>
              </a:rPr>
              <a:t>;</a:t>
            </a:r>
            <a:endParaRPr lang="en-US" altLang="en-US" sz="3400" dirty="0">
              <a:latin typeface="Calibri" panose="020F0502020204030204" pitchFamily="34" charset="0"/>
              <a:cs typeface="Calibri" panose="020F0502020204030204" pitchFamily="34" charset="0"/>
            </a:endParaRPr>
          </a:p>
          <a:p>
            <a:endParaRPr lang="en-US" altLang="en-US" sz="3400" dirty="0">
              <a:latin typeface="Calibri" panose="020F0502020204030204" pitchFamily="34" charset="0"/>
              <a:cs typeface="Calibri" panose="020F0502020204030204" pitchFamily="34" charset="0"/>
            </a:endParaRPr>
          </a:p>
          <a:p>
            <a:pPr>
              <a:buFontTx/>
              <a:buNone/>
            </a:pPr>
            <a:r>
              <a:rPr lang="en-US" altLang="en-US" sz="3400" b="1" dirty="0">
                <a:latin typeface="Calibri" panose="020F0502020204030204" pitchFamily="34" charset="0"/>
                <a:cs typeface="Calibri" panose="020F0502020204030204" pitchFamily="34" charset="0"/>
              </a:rPr>
              <a:t>!</a:t>
            </a:r>
            <a:r>
              <a:rPr lang="en-US" altLang="en-US" sz="3400" dirty="0">
                <a:latin typeface="Calibri" panose="020F0502020204030204" pitchFamily="34" charset="0"/>
                <a:cs typeface="Calibri" panose="020F0502020204030204" pitchFamily="34" charset="0"/>
              </a:rPr>
              <a:t> </a:t>
            </a:r>
            <a:r>
              <a:rPr lang="az-Latn-AZ" altLang="en-US" sz="3400" dirty="0" err="1" smtClean="0">
                <a:latin typeface="Calibri" panose="020F0502020204030204" pitchFamily="34" charset="0"/>
                <a:cs typeface="Calibri" panose="020F0502020204030204" pitchFamily="34" charset="0"/>
              </a:rPr>
              <a:t>Qiymətləndirmə</a:t>
            </a:r>
            <a:r>
              <a:rPr lang="az-Latn-AZ" altLang="en-US" sz="3400" dirty="0" smtClean="0">
                <a:latin typeface="Calibri" panose="020F0502020204030204" pitchFamily="34" charset="0"/>
                <a:cs typeface="Calibri" panose="020F0502020204030204" pitchFamily="34" charset="0"/>
              </a:rPr>
              <a:t> hesabatı təsviri deyil, analitik olmalıdır</a:t>
            </a:r>
            <a:r>
              <a:rPr lang="lt-LT" altLang="en-US" sz="3400" dirty="0" smtClean="0">
                <a:latin typeface="Calibri" panose="020F0502020204030204" pitchFamily="34" charset="0"/>
                <a:cs typeface="Calibri" panose="020F0502020204030204" pitchFamily="34" charset="0"/>
              </a:rPr>
              <a:t>;</a:t>
            </a:r>
            <a:endParaRPr lang="en-US" altLang="en-US" sz="3400" dirty="0">
              <a:latin typeface="Calibri" panose="020F0502020204030204" pitchFamily="34" charset="0"/>
              <a:cs typeface="Calibri" panose="020F0502020204030204" pitchFamily="34" charset="0"/>
            </a:endParaRPr>
          </a:p>
          <a:p>
            <a:pPr>
              <a:buFontTx/>
              <a:buNone/>
            </a:pPr>
            <a:endParaRPr lang="en-US" altLang="en-US" sz="3400" dirty="0">
              <a:latin typeface="Calibri" panose="020F0502020204030204" pitchFamily="34" charset="0"/>
              <a:cs typeface="Calibri" panose="020F0502020204030204" pitchFamily="34" charset="0"/>
            </a:endParaRPr>
          </a:p>
          <a:p>
            <a:pPr>
              <a:buFontTx/>
              <a:buNone/>
            </a:pPr>
            <a:r>
              <a:rPr lang="en-US" altLang="en-US" sz="3400" b="1" dirty="0">
                <a:latin typeface="Calibri" panose="020F0502020204030204" pitchFamily="34" charset="0"/>
                <a:cs typeface="Calibri" panose="020F0502020204030204" pitchFamily="34" charset="0"/>
              </a:rPr>
              <a:t>!</a:t>
            </a:r>
            <a:r>
              <a:rPr lang="en-US" altLang="en-US" sz="3400" dirty="0">
                <a:latin typeface="Calibri" panose="020F0502020204030204" pitchFamily="34" charset="0"/>
                <a:cs typeface="Calibri" panose="020F0502020204030204" pitchFamily="34" charset="0"/>
              </a:rPr>
              <a:t> </a:t>
            </a:r>
            <a:r>
              <a:rPr lang="az-Latn-AZ" altLang="en-US" sz="3400" dirty="0" smtClean="0">
                <a:latin typeface="Calibri" panose="020F0502020204030204" pitchFamily="34" charset="0"/>
                <a:cs typeface="Calibri" panose="020F0502020204030204" pitchFamily="34" charset="0"/>
              </a:rPr>
              <a:t>Təhsil proqramına dair </a:t>
            </a:r>
            <a:r>
              <a:rPr lang="az-Latn-AZ" altLang="en-US" sz="3400" dirty="0" err="1" smtClean="0">
                <a:latin typeface="Calibri" panose="020F0502020204030204" pitchFamily="34" charset="0"/>
                <a:cs typeface="Calibri" panose="020F0502020204030204" pitchFamily="34" charset="0"/>
              </a:rPr>
              <a:t>faktoloji</a:t>
            </a:r>
            <a:r>
              <a:rPr lang="az-Latn-AZ" altLang="en-US" sz="3400" dirty="0" smtClean="0">
                <a:latin typeface="Calibri" panose="020F0502020204030204" pitchFamily="34" charset="0"/>
                <a:cs typeface="Calibri" panose="020F0502020204030204" pitchFamily="34" charset="0"/>
              </a:rPr>
              <a:t> məlumat düzgün olmalıdır</a:t>
            </a:r>
            <a:r>
              <a:rPr lang="lt-LT" altLang="en-US" sz="3400" dirty="0" smtClean="0">
                <a:latin typeface="Calibri" panose="020F0502020204030204" pitchFamily="34" charset="0"/>
                <a:cs typeface="Calibri" panose="020F0502020204030204" pitchFamily="34" charset="0"/>
              </a:rPr>
              <a:t>;</a:t>
            </a:r>
            <a:endParaRPr lang="en-US" altLang="en-US" sz="3400" dirty="0">
              <a:latin typeface="Calibri" panose="020F0502020204030204" pitchFamily="34" charset="0"/>
              <a:cs typeface="Calibri" panose="020F0502020204030204" pitchFamily="34" charset="0"/>
            </a:endParaRPr>
          </a:p>
          <a:p>
            <a:endParaRPr lang="en-US" altLang="en-US" sz="3400" dirty="0">
              <a:latin typeface="Calibri" panose="020F0502020204030204" pitchFamily="34" charset="0"/>
              <a:cs typeface="Calibri" panose="020F0502020204030204" pitchFamily="34" charset="0"/>
            </a:endParaRPr>
          </a:p>
          <a:p>
            <a:pPr>
              <a:buFontTx/>
              <a:buNone/>
            </a:pPr>
            <a:r>
              <a:rPr lang="en-US" altLang="en-US" sz="3400" b="1" dirty="0">
                <a:latin typeface="Calibri" panose="020F0502020204030204" pitchFamily="34" charset="0"/>
                <a:cs typeface="Calibri" panose="020F0502020204030204" pitchFamily="34" charset="0"/>
              </a:rPr>
              <a:t>!</a:t>
            </a:r>
            <a:r>
              <a:rPr lang="en-US" altLang="en-US" sz="3400" dirty="0">
                <a:latin typeface="Calibri" panose="020F0502020204030204" pitchFamily="34" charset="0"/>
                <a:cs typeface="Calibri" panose="020F0502020204030204" pitchFamily="34" charset="0"/>
              </a:rPr>
              <a:t> </a:t>
            </a:r>
            <a:r>
              <a:rPr lang="az-Latn-AZ" altLang="en-US" sz="3400" dirty="0" smtClean="0">
                <a:latin typeface="Calibri" panose="020F0502020204030204" pitchFamily="34" charset="0"/>
                <a:cs typeface="Calibri" panose="020F0502020204030204" pitchFamily="34" charset="0"/>
              </a:rPr>
              <a:t>Yalnız zəif cəhətlər deyil, eləcə də güclü cəhətlər </a:t>
            </a:r>
            <a:r>
              <a:rPr lang="az-Latn-AZ" altLang="en-US" sz="3400" dirty="0" err="1" smtClean="0">
                <a:latin typeface="Calibri" panose="020F0502020204030204" pitchFamily="34" charset="0"/>
                <a:cs typeface="Calibri" panose="020F0502020204030204" pitchFamily="34" charset="0"/>
              </a:rPr>
              <a:t>vurğulanmalıdır</a:t>
            </a:r>
            <a:r>
              <a:rPr lang="lt-LT" altLang="en-US" sz="3400" dirty="0" smtClean="0">
                <a:latin typeface="Calibri" panose="020F0502020204030204" pitchFamily="34" charset="0"/>
                <a:cs typeface="Calibri" panose="020F0502020204030204" pitchFamily="34" charset="0"/>
              </a:rPr>
              <a:t>;</a:t>
            </a:r>
            <a:endParaRPr lang="en-US" altLang="en-US" sz="3400" dirty="0">
              <a:latin typeface="Calibri" panose="020F0502020204030204" pitchFamily="34" charset="0"/>
              <a:cs typeface="Calibri" panose="020F0502020204030204" pitchFamily="34" charset="0"/>
            </a:endParaRPr>
          </a:p>
          <a:p>
            <a:pPr>
              <a:buFontTx/>
              <a:buNone/>
            </a:pPr>
            <a:endParaRPr lang="en-US" altLang="en-US" sz="3400" dirty="0">
              <a:latin typeface="Calibri" panose="020F0502020204030204" pitchFamily="34" charset="0"/>
              <a:cs typeface="Calibri" panose="020F0502020204030204" pitchFamily="34" charset="0"/>
            </a:endParaRPr>
          </a:p>
          <a:p>
            <a:pPr>
              <a:buFontTx/>
              <a:buNone/>
            </a:pPr>
            <a:r>
              <a:rPr lang="en-US" altLang="en-US" sz="3400" b="1" dirty="0">
                <a:latin typeface="Calibri" panose="020F0502020204030204" pitchFamily="34" charset="0"/>
                <a:cs typeface="Calibri" panose="020F0502020204030204" pitchFamily="34" charset="0"/>
              </a:rPr>
              <a:t>! </a:t>
            </a:r>
            <a:r>
              <a:rPr lang="lv-LV" altLang="en-US" sz="3400" dirty="0" smtClean="0">
                <a:latin typeface="Calibri" panose="020F0502020204030204" pitchFamily="34" charset="0"/>
                <a:cs typeface="Calibri" panose="020F0502020204030204" pitchFamily="34" charset="0"/>
              </a:rPr>
              <a:t>Nəticələrə kifayət qədər diqqət yetirilməlidir</a:t>
            </a:r>
            <a:r>
              <a:rPr lang="lt-LT" altLang="en-US" sz="3400" dirty="0" smtClean="0">
                <a:latin typeface="Calibri" panose="020F0502020204030204" pitchFamily="34" charset="0"/>
                <a:cs typeface="Calibri" panose="020F0502020204030204" pitchFamily="34" charset="0"/>
              </a:rPr>
              <a:t>;</a:t>
            </a:r>
            <a:endParaRPr lang="en-US" altLang="en-US" sz="3400" dirty="0">
              <a:latin typeface="Calibri" panose="020F0502020204030204" pitchFamily="34" charset="0"/>
              <a:cs typeface="Calibri" panose="020F0502020204030204" pitchFamily="34" charset="0"/>
            </a:endParaRPr>
          </a:p>
          <a:p>
            <a:pPr>
              <a:buFontTx/>
              <a:buNone/>
            </a:pPr>
            <a:endParaRPr lang="en-US" altLang="en-US" sz="3400" dirty="0">
              <a:latin typeface="Calibri" panose="020F0502020204030204" pitchFamily="34" charset="0"/>
              <a:cs typeface="Calibri" panose="020F0502020204030204" pitchFamily="34" charset="0"/>
            </a:endParaRPr>
          </a:p>
          <a:p>
            <a:pPr>
              <a:buFontTx/>
              <a:buNone/>
            </a:pPr>
            <a:r>
              <a:rPr lang="en-US" altLang="en-US" sz="3400" b="1" dirty="0">
                <a:latin typeface="Calibri" panose="020F0502020204030204" pitchFamily="34" charset="0"/>
                <a:cs typeface="Calibri" panose="020F0502020204030204" pitchFamily="34" charset="0"/>
              </a:rPr>
              <a:t>!</a:t>
            </a:r>
            <a:r>
              <a:rPr lang="en-US" altLang="en-US" sz="3400" dirty="0">
                <a:latin typeface="Calibri" panose="020F0502020204030204" pitchFamily="34" charset="0"/>
                <a:cs typeface="Calibri" panose="020F0502020204030204" pitchFamily="34" charset="0"/>
              </a:rPr>
              <a:t> </a:t>
            </a:r>
            <a:r>
              <a:rPr lang="az-Latn-AZ" altLang="en-US" sz="3400" dirty="0" smtClean="0">
                <a:latin typeface="Calibri" panose="020F0502020204030204" pitchFamily="34" charset="0"/>
                <a:cs typeface="Calibri" panose="020F0502020204030204" pitchFamily="34" charset="0"/>
              </a:rPr>
              <a:t>Əvvəlki </a:t>
            </a:r>
            <a:r>
              <a:rPr lang="az-Latn-AZ" altLang="en-US" sz="3400" dirty="0" err="1" smtClean="0">
                <a:latin typeface="Calibri" panose="020F0502020204030204" pitchFamily="34" charset="0"/>
                <a:cs typeface="Calibri" panose="020F0502020204030204" pitchFamily="34" charset="0"/>
              </a:rPr>
              <a:t>qiymətləndirmənin</a:t>
            </a:r>
            <a:r>
              <a:rPr lang="az-Latn-AZ" altLang="en-US" sz="3400" dirty="0" smtClean="0">
                <a:latin typeface="Calibri" panose="020F0502020204030204" pitchFamily="34" charset="0"/>
                <a:cs typeface="Calibri" panose="020F0502020204030204" pitchFamily="34" charset="0"/>
              </a:rPr>
              <a:t> tövsiyələrinin necə həyata </a:t>
            </a:r>
            <a:r>
              <a:rPr lang="az-Latn-AZ" altLang="en-US" sz="3400" dirty="0" err="1" smtClean="0">
                <a:latin typeface="Calibri" panose="020F0502020204030204" pitchFamily="34" charset="0"/>
                <a:cs typeface="Calibri" panose="020F0502020204030204" pitchFamily="34" charset="0"/>
              </a:rPr>
              <a:t>keçirildiyinə</a:t>
            </a:r>
            <a:r>
              <a:rPr lang="az-Latn-AZ" altLang="en-US" sz="3400" dirty="0" smtClean="0">
                <a:latin typeface="Calibri" panose="020F0502020204030204" pitchFamily="34" charset="0"/>
                <a:cs typeface="Calibri" panose="020F0502020204030204" pitchFamily="34" charset="0"/>
              </a:rPr>
              <a:t> </a:t>
            </a:r>
            <a:r>
              <a:rPr lang="az-Latn-AZ" altLang="en-US" sz="3400" dirty="0" err="1" smtClean="0">
                <a:latin typeface="Calibri" panose="020F0502020204030204" pitchFamily="34" charset="0"/>
                <a:cs typeface="Calibri" panose="020F0502020204030204" pitchFamily="34" charset="0"/>
              </a:rPr>
              <a:t>diqqən</a:t>
            </a:r>
            <a:r>
              <a:rPr lang="az-Latn-AZ" altLang="en-US" sz="3400" dirty="0" smtClean="0">
                <a:latin typeface="Calibri" panose="020F0502020204030204" pitchFamily="34" charset="0"/>
                <a:cs typeface="Calibri" panose="020F0502020204030204" pitchFamily="34" charset="0"/>
              </a:rPr>
              <a:t> </a:t>
            </a:r>
            <a:r>
              <a:rPr lang="az-Latn-AZ" altLang="en-US" sz="3400" dirty="0" err="1" smtClean="0">
                <a:latin typeface="Calibri" panose="020F0502020204030204" pitchFamily="34" charset="0"/>
                <a:cs typeface="Calibri" panose="020F0502020204030204" pitchFamily="34" charset="0"/>
              </a:rPr>
              <a:t>yetirilməlidir</a:t>
            </a:r>
            <a:r>
              <a:rPr lang="lt-LT" altLang="en-US" sz="3400" dirty="0" smtClean="0">
                <a:latin typeface="Calibri" panose="020F0502020204030204" pitchFamily="34" charset="0"/>
                <a:cs typeface="Calibri" panose="020F0502020204030204" pitchFamily="34" charset="0"/>
              </a:rPr>
              <a:t>.</a:t>
            </a:r>
            <a:endParaRPr lang="en-US" altLang="en-US" sz="3400" dirty="0">
              <a:latin typeface="Calibri" panose="020F0502020204030204" pitchFamily="34" charset="0"/>
              <a:cs typeface="Calibri" panose="020F0502020204030204" pitchFamily="34" charset="0"/>
            </a:endParaRPr>
          </a:p>
          <a:p>
            <a:pPr>
              <a:buFontTx/>
              <a:buNone/>
            </a:pPr>
            <a:endParaRPr lang="en-US" altLang="en-US" sz="1800" dirty="0"/>
          </a:p>
          <a:p>
            <a:pPr>
              <a:buFontTx/>
              <a:buNone/>
            </a:pPr>
            <a:endParaRPr lang="en-US" altLang="en-US" sz="1800" dirty="0"/>
          </a:p>
          <a:p>
            <a:pPr>
              <a:buFontTx/>
              <a:buNone/>
            </a:pPr>
            <a:endParaRPr lang="en-US" altLang="en-US" sz="1800" dirty="0"/>
          </a:p>
          <a:p>
            <a:endParaRPr lang="en-US" altLang="en-US" sz="1800" dirty="0"/>
          </a:p>
          <a:p>
            <a:endParaRPr lang="en-US" altLang="en-US" sz="1800" dirty="0"/>
          </a:p>
          <a:p>
            <a:endParaRPr lang="en-US" altLang="en-US" sz="1800" dirty="0"/>
          </a:p>
          <a:p>
            <a:endParaRPr lang="en-US" altLang="en-US" sz="1800" dirty="0"/>
          </a:p>
          <a:p>
            <a:endParaRPr lang="en-US" altLang="en-US" sz="1800" dirty="0"/>
          </a:p>
          <a:p>
            <a:endParaRPr lang="lt-LT" altLang="en-US" sz="1800" dirty="0"/>
          </a:p>
        </p:txBody>
      </p:sp>
    </p:spTree>
    <p:extLst>
      <p:ext uri="{BB962C8B-B14F-4D97-AF65-F5344CB8AC3E}">
        <p14:creationId xmlns:p14="http://schemas.microsoft.com/office/powerpoint/2010/main" val="23085827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8" name="Picture 10" descr="Картинки по запросу manua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12098" y="1698217"/>
            <a:ext cx="2293949" cy="2430427"/>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Картинки по запросу monopoly house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21159" y="1823884"/>
            <a:ext cx="2534538" cy="197615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838199" y="365125"/>
            <a:ext cx="10728083" cy="1325563"/>
          </a:xfrm>
        </p:spPr>
        <p:txBody>
          <a:bodyPr>
            <a:normAutofit/>
          </a:bodyPr>
          <a:lstStyle/>
          <a:p>
            <a:r>
              <a:rPr lang="lv-LV" dirty="0" smtClean="0"/>
              <a:t>Nümunə: Qiymətləndirmə sahəsi 4</a:t>
            </a:r>
            <a:br>
              <a:rPr lang="lv-LV" dirty="0" smtClean="0"/>
            </a:br>
            <a:r>
              <a:rPr lang="lv-LV" dirty="0" smtClean="0"/>
              <a:t>Resurslar və təlim nəticələri</a:t>
            </a:r>
            <a:endParaRPr lang="lv-LV" dirty="0"/>
          </a:p>
        </p:txBody>
      </p:sp>
      <p:sp>
        <p:nvSpPr>
          <p:cNvPr id="5" name="AutoShape 4" descr="Картинки по запросу mone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lv-LV"/>
          </a:p>
        </p:txBody>
      </p:sp>
      <p:pic>
        <p:nvPicPr>
          <p:cNvPr id="2062" name="Picture 14" descr="Картинки по запросу money bag eu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1274" y="1831879"/>
            <a:ext cx="2202750" cy="21631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19998" y="4738718"/>
            <a:ext cx="1984025" cy="461665"/>
          </a:xfrm>
          <a:prstGeom prst="rect">
            <a:avLst/>
          </a:prstGeom>
          <a:noFill/>
        </p:spPr>
        <p:txBody>
          <a:bodyPr wrap="square" rtlCol="0">
            <a:spAutoFit/>
          </a:bodyPr>
          <a:lstStyle/>
          <a:p>
            <a:r>
              <a:rPr lang="lv-LV" sz="2400" dirty="0" smtClean="0"/>
              <a:t>Maliyyələşmə</a:t>
            </a:r>
            <a:endParaRPr lang="lv-LV" sz="2400" dirty="0"/>
          </a:p>
        </p:txBody>
      </p:sp>
      <p:sp>
        <p:nvSpPr>
          <p:cNvPr id="12" name="TextBox 11"/>
          <p:cNvSpPr txBox="1"/>
          <p:nvPr/>
        </p:nvSpPr>
        <p:spPr>
          <a:xfrm>
            <a:off x="2704024" y="4757926"/>
            <a:ext cx="2702023" cy="1200329"/>
          </a:xfrm>
          <a:prstGeom prst="rect">
            <a:avLst/>
          </a:prstGeom>
          <a:noFill/>
        </p:spPr>
        <p:txBody>
          <a:bodyPr wrap="square" rtlCol="0">
            <a:spAutoFit/>
          </a:bodyPr>
          <a:lstStyle/>
          <a:p>
            <a:r>
              <a:rPr lang="lv-LV" sz="2400" dirty="0" smtClean="0"/>
              <a:t>Tədris materialları,</a:t>
            </a:r>
          </a:p>
          <a:p>
            <a:r>
              <a:rPr lang="lv-LV" sz="2400" dirty="0" smtClean="0"/>
              <a:t>Kitabxana resursları, məlumat bazaları</a:t>
            </a:r>
            <a:endParaRPr lang="lv-LV" sz="2400" dirty="0"/>
          </a:p>
        </p:txBody>
      </p:sp>
      <p:sp>
        <p:nvSpPr>
          <p:cNvPr id="13" name="TextBox 12"/>
          <p:cNvSpPr txBox="1"/>
          <p:nvPr/>
        </p:nvSpPr>
        <p:spPr>
          <a:xfrm>
            <a:off x="5821159" y="4637977"/>
            <a:ext cx="2798185" cy="830997"/>
          </a:xfrm>
          <a:prstGeom prst="rect">
            <a:avLst/>
          </a:prstGeom>
          <a:noFill/>
        </p:spPr>
        <p:txBody>
          <a:bodyPr wrap="square" rtlCol="0">
            <a:spAutoFit/>
          </a:bodyPr>
          <a:lstStyle/>
          <a:p>
            <a:r>
              <a:rPr lang="lv-LV" sz="2400" dirty="0" smtClean="0"/>
              <a:t>Məkanlar, tədris və təlim avadanlığı</a:t>
            </a:r>
            <a:endParaRPr lang="lv-LV" sz="2400" dirty="0"/>
          </a:p>
        </p:txBody>
      </p:sp>
      <p:sp>
        <p:nvSpPr>
          <p:cNvPr id="14" name="TextBox 13"/>
          <p:cNvSpPr txBox="1"/>
          <p:nvPr/>
        </p:nvSpPr>
        <p:spPr>
          <a:xfrm>
            <a:off x="9254643" y="4560484"/>
            <a:ext cx="1984857" cy="830997"/>
          </a:xfrm>
          <a:prstGeom prst="rect">
            <a:avLst/>
          </a:prstGeom>
          <a:noFill/>
        </p:spPr>
        <p:txBody>
          <a:bodyPr wrap="square" rtlCol="0">
            <a:spAutoFit/>
          </a:bodyPr>
          <a:lstStyle/>
          <a:p>
            <a:r>
              <a:rPr lang="lv-LV" sz="2400" dirty="0" smtClean="0"/>
              <a:t>Praktika resursları</a:t>
            </a:r>
            <a:endParaRPr lang="lv-LV" sz="2400" dirty="0"/>
          </a:p>
        </p:txBody>
      </p:sp>
      <p:sp>
        <p:nvSpPr>
          <p:cNvPr id="7" name="AutoShape 4" descr="AttÄlu rezultÄti vaicÄjumam âinternshipâ"/>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8" name="Picture 7"/>
          <p:cNvPicPr>
            <a:picLocks noChangeAspect="1"/>
          </p:cNvPicPr>
          <p:nvPr/>
        </p:nvPicPr>
        <p:blipFill>
          <a:blip r:embed="rId6"/>
          <a:stretch>
            <a:fillRect/>
          </a:stretch>
        </p:blipFill>
        <p:spPr>
          <a:xfrm>
            <a:off x="8763771" y="2011862"/>
            <a:ext cx="2912050" cy="1630748"/>
          </a:xfrm>
          <a:prstGeom prst="rect">
            <a:avLst/>
          </a:prstGeom>
        </p:spPr>
      </p:pic>
    </p:spTree>
    <p:extLst>
      <p:ext uri="{BB962C8B-B14F-4D97-AF65-F5344CB8AC3E}">
        <p14:creationId xmlns:p14="http://schemas.microsoft.com/office/powerpoint/2010/main" val="31682713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Nümunə: Qiymətləndirmə sahəsi 6</a:t>
            </a:r>
            <a:br>
              <a:rPr lang="lv-LV" dirty="0" smtClean="0"/>
            </a:br>
            <a:r>
              <a:rPr lang="lv-LV" dirty="0" smtClean="0"/>
              <a:t>Proqramın idarə edilməsi</a:t>
            </a:r>
            <a:endParaRPr lang="lv-LV" dirty="0"/>
          </a:p>
        </p:txBody>
      </p:sp>
      <p:sp>
        <p:nvSpPr>
          <p:cNvPr id="3" name="Content Placeholder 2"/>
          <p:cNvSpPr>
            <a:spLocks noGrp="1"/>
          </p:cNvSpPr>
          <p:nvPr>
            <p:ph idx="1"/>
          </p:nvPr>
        </p:nvSpPr>
        <p:spPr>
          <a:xfrm>
            <a:off x="838199" y="1825625"/>
            <a:ext cx="10959059" cy="4351338"/>
          </a:xfrm>
        </p:spPr>
        <p:txBody>
          <a:bodyPr>
            <a:normAutofit fontScale="92500" lnSpcReduction="10000"/>
          </a:bodyPr>
          <a:lstStyle/>
          <a:p>
            <a:pPr marL="514350" indent="-514350">
              <a:buAutoNum type="arabicPeriod"/>
            </a:pPr>
            <a:r>
              <a:rPr lang="az-Latn-AZ" dirty="0" smtClean="0"/>
              <a:t>Keyfiyyətin idarə edilməsi sistemi varmı</a:t>
            </a:r>
            <a:r>
              <a:rPr lang="en-GB" dirty="0" smtClean="0"/>
              <a:t>?</a:t>
            </a:r>
            <a:r>
              <a:rPr lang="az-Latn-AZ" dirty="0" smtClean="0"/>
              <a:t> Bu proses hansı sənədlərlə tənzimlənir</a:t>
            </a:r>
            <a:r>
              <a:rPr lang="en-GB" dirty="0" smtClean="0"/>
              <a:t>?</a:t>
            </a:r>
            <a:endParaRPr lang="lv-LV" dirty="0" smtClean="0"/>
          </a:p>
          <a:p>
            <a:pPr marL="514350" indent="-514350">
              <a:buAutoNum type="arabicPeriod"/>
            </a:pPr>
            <a:r>
              <a:rPr lang="az-Latn-AZ" dirty="0" smtClean="0"/>
              <a:t>Reallıqda necə işləyir</a:t>
            </a:r>
            <a:r>
              <a:rPr lang="en-GB" dirty="0" smtClean="0"/>
              <a:t>?</a:t>
            </a:r>
            <a:endParaRPr lang="lv-LV" dirty="0"/>
          </a:p>
          <a:p>
            <a:pPr marL="514350" indent="-514350">
              <a:buAutoNum type="arabicPeriod"/>
            </a:pPr>
            <a:r>
              <a:rPr lang="az-Latn-AZ" dirty="0" smtClean="0"/>
              <a:t>Təhsil proqramının idarə edilməsi üçün səmərəlidirmi</a:t>
            </a:r>
            <a:r>
              <a:rPr lang="en-GB" dirty="0" smtClean="0"/>
              <a:t>?</a:t>
            </a:r>
            <a:endParaRPr lang="lv-LV" dirty="0" smtClean="0"/>
          </a:p>
          <a:p>
            <a:pPr marL="514350" indent="-514350">
              <a:buAutoNum type="arabicPeriod"/>
            </a:pPr>
            <a:r>
              <a:rPr lang="az-Latn-AZ" dirty="0" smtClean="0"/>
              <a:t>İştirakçı tərəflərin vəzifə və öhdəlikləri aydındır</a:t>
            </a:r>
            <a:r>
              <a:rPr lang="en-GB" dirty="0" smtClean="0"/>
              <a:t>?</a:t>
            </a:r>
            <a:endParaRPr lang="lv-LV" dirty="0" smtClean="0"/>
          </a:p>
          <a:p>
            <a:pPr marL="514350" indent="-514350">
              <a:buAutoNum type="arabicPeriod"/>
            </a:pPr>
            <a:r>
              <a:rPr lang="az-Latn-AZ" dirty="0" smtClean="0"/>
              <a:t>Tələbələr və işəgötürənlərin nümayəndələri təhsil proqramının idarə </a:t>
            </a:r>
            <a:r>
              <a:rPr lang="az-Latn-AZ" dirty="0" err="1" smtClean="0"/>
              <a:t>edilməsinə</a:t>
            </a:r>
            <a:r>
              <a:rPr lang="az-Latn-AZ" dirty="0" smtClean="0"/>
              <a:t> cəlb edilirlər?</a:t>
            </a:r>
            <a:endParaRPr lang="lv-LV" dirty="0" smtClean="0"/>
          </a:p>
          <a:p>
            <a:pPr marL="514350" indent="-514350">
              <a:buAutoNum type="arabicPeriod"/>
            </a:pPr>
            <a:r>
              <a:rPr lang="lv-LV" dirty="0" smtClean="0"/>
              <a:t>Apelyasiya komitəsinin üzvləri kimdir? İndiyədək nə qədər müraciət edilib? Apelyasiyanın nəticələri nədir?</a:t>
            </a:r>
            <a:endParaRPr lang="lv-LV" dirty="0"/>
          </a:p>
          <a:p>
            <a:pPr marL="514350" indent="-514350">
              <a:buAutoNum type="arabicPeriod"/>
            </a:pPr>
            <a:r>
              <a:rPr lang="az-Latn-AZ" dirty="0" smtClean="0"/>
              <a:t>Özünütəhlil hesabatında qeyd olunan güclü və zəif cəhətlər reallığı əks etdirirmi</a:t>
            </a:r>
            <a:r>
              <a:rPr lang="en-GB" dirty="0" smtClean="0"/>
              <a:t>?</a:t>
            </a:r>
          </a:p>
          <a:p>
            <a:endParaRPr lang="lv-LV" dirty="0"/>
          </a:p>
        </p:txBody>
      </p:sp>
    </p:spTree>
    <p:extLst>
      <p:ext uri="{BB962C8B-B14F-4D97-AF65-F5344CB8AC3E}">
        <p14:creationId xmlns:p14="http://schemas.microsoft.com/office/powerpoint/2010/main" val="11967248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838200" y="2083633"/>
            <a:ext cx="10515600" cy="4377128"/>
          </a:xfrm>
        </p:spPr>
        <p:txBody>
          <a:bodyPr>
            <a:normAutofit lnSpcReduction="10000"/>
          </a:bodyPr>
          <a:lstStyle/>
          <a:p>
            <a:pPr marL="0" indent="0">
              <a:buNone/>
            </a:pPr>
            <a:r>
              <a:rPr lang="lv-LV" b="1" dirty="0" smtClean="0"/>
              <a:t>Ekpert hesabatından çıxarış:</a:t>
            </a:r>
            <a:endParaRPr lang="lv-LV" b="1" dirty="0" smtClean="0"/>
          </a:p>
          <a:p>
            <a:pPr marL="0" indent="0">
              <a:buNone/>
            </a:pPr>
            <a:r>
              <a:rPr lang="az-Latn-AZ" dirty="0" smtClean="0"/>
              <a:t>«Təqdim olunan sənədlərdən Universitetdə həyata keçirilən tədqiqatın nəticələrinin beynəlxalq jurnallarda dərc </a:t>
            </a:r>
            <a:r>
              <a:rPr lang="az-Latn-AZ" dirty="0" err="1" smtClean="0"/>
              <a:t>olunmasını</a:t>
            </a:r>
            <a:r>
              <a:rPr lang="az-Latn-AZ" dirty="0" smtClean="0"/>
              <a:t> və universitet tərəfindən dərc olunan məqalələr toplusunun beynəlxalq səviyyə tanınmış məlumat bazalarına daxil </a:t>
            </a:r>
            <a:r>
              <a:rPr lang="az-Latn-AZ" dirty="0" err="1" smtClean="0"/>
              <a:t>edilməsini</a:t>
            </a:r>
            <a:r>
              <a:rPr lang="az-Latn-AZ" dirty="0" smtClean="0"/>
              <a:t> </a:t>
            </a:r>
            <a:r>
              <a:rPr lang="az-Latn-AZ" b="1" dirty="0" smtClean="0"/>
              <a:t>müəyyən etmək mümkün deyil.</a:t>
            </a:r>
            <a:r>
              <a:rPr lang="az-Latn-AZ" dirty="0" smtClean="0"/>
              <a:t>»</a:t>
            </a:r>
            <a:endParaRPr lang="en-GB" dirty="0"/>
          </a:p>
          <a:p>
            <a:pPr marL="0" indent="0">
              <a:buNone/>
            </a:pPr>
            <a:endParaRPr lang="lv-LV" dirty="0" smtClean="0"/>
          </a:p>
          <a:p>
            <a:pPr marL="0" indent="0">
              <a:buNone/>
            </a:pPr>
            <a:r>
              <a:rPr lang="lv-LV" dirty="0" smtClean="0"/>
              <a:t>- </a:t>
            </a:r>
            <a:r>
              <a:rPr lang="lv-LV" dirty="0" smtClean="0"/>
              <a:t>qeyri-müəyyəndir, anlaşılmazdır</a:t>
            </a:r>
            <a:endParaRPr lang="lv-LV" dirty="0" smtClean="0"/>
          </a:p>
          <a:p>
            <a:pPr>
              <a:buFontTx/>
              <a:buChar char="-"/>
            </a:pPr>
            <a:r>
              <a:rPr lang="lv-LV" dirty="0" smtClean="0"/>
              <a:t>Ekspertlər bunu yoxlamaq üçün nə ediblər?</a:t>
            </a:r>
            <a:endParaRPr lang="lv-LV" dirty="0" smtClean="0"/>
          </a:p>
          <a:p>
            <a:pPr>
              <a:buFontTx/>
              <a:buChar char="-"/>
            </a:pPr>
            <a:r>
              <a:rPr lang="lv-LV" dirty="0" smtClean="0"/>
              <a:t>Ekspertlər bu məlumatı tələb edirlərmi?</a:t>
            </a:r>
            <a:endParaRPr lang="en-GB" dirty="0"/>
          </a:p>
        </p:txBody>
      </p:sp>
      <p:pic>
        <p:nvPicPr>
          <p:cNvPr id="4" name="Picture 3"/>
          <p:cNvPicPr>
            <a:picLocks noChangeAspect="1"/>
          </p:cNvPicPr>
          <p:nvPr/>
        </p:nvPicPr>
        <p:blipFill>
          <a:blip r:embed="rId2"/>
          <a:stretch>
            <a:fillRect/>
          </a:stretch>
        </p:blipFill>
        <p:spPr>
          <a:xfrm>
            <a:off x="838200" y="225425"/>
            <a:ext cx="2857500" cy="1600200"/>
          </a:xfrm>
          <a:prstGeom prst="rect">
            <a:avLst/>
          </a:prstGeom>
        </p:spPr>
      </p:pic>
    </p:spTree>
    <p:extLst>
      <p:ext uri="{BB962C8B-B14F-4D97-AF65-F5344CB8AC3E}">
        <p14:creationId xmlns:p14="http://schemas.microsoft.com/office/powerpoint/2010/main" val="898434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7639518" y="125611"/>
            <a:ext cx="3028950" cy="1514475"/>
          </a:xfrm>
          <a:prstGeom prst="rect">
            <a:avLst/>
          </a:prstGeom>
        </p:spPr>
      </p:pic>
      <p:sp>
        <p:nvSpPr>
          <p:cNvPr id="2" name="Title 1"/>
          <p:cNvSpPr>
            <a:spLocks noGrp="1"/>
          </p:cNvSpPr>
          <p:nvPr>
            <p:ph type="title"/>
          </p:nvPr>
        </p:nvSpPr>
        <p:spPr>
          <a:xfrm>
            <a:off x="838200" y="365126"/>
            <a:ext cx="10515600" cy="849078"/>
          </a:xfrm>
        </p:spPr>
        <p:txBody>
          <a:bodyPr/>
          <a:lstStyle/>
          <a:p>
            <a:r>
              <a:rPr lang="lv-LV" dirty="0" smtClean="0"/>
              <a:t>Yaxşı təcrübəyə dair nümunə </a:t>
            </a:r>
            <a:endParaRPr lang="en-GB" dirty="0"/>
          </a:p>
        </p:txBody>
      </p:sp>
      <p:sp>
        <p:nvSpPr>
          <p:cNvPr id="3" name="Content Placeholder 2"/>
          <p:cNvSpPr>
            <a:spLocks noGrp="1"/>
          </p:cNvSpPr>
          <p:nvPr>
            <p:ph idx="1"/>
          </p:nvPr>
        </p:nvSpPr>
        <p:spPr>
          <a:xfrm>
            <a:off x="838200" y="3034493"/>
            <a:ext cx="10515600" cy="3823507"/>
          </a:xfrm>
        </p:spPr>
        <p:txBody>
          <a:bodyPr>
            <a:normAutofit/>
          </a:bodyPr>
          <a:lstStyle/>
          <a:p>
            <a:pPr marL="0" indent="0">
              <a:buNone/>
            </a:pPr>
            <a:endParaRPr lang="en-GB" dirty="0"/>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195159742"/>
              </p:ext>
            </p:extLst>
          </p:nvPr>
        </p:nvGraphicFramePr>
        <p:xfrm>
          <a:off x="838200" y="1379095"/>
          <a:ext cx="10515600" cy="4871803"/>
        </p:xfrm>
        <a:graphic>
          <a:graphicData uri="http://schemas.openxmlformats.org/drawingml/2006/table">
            <a:tbl>
              <a:tblPr firstRow="1" bandRow="1">
                <a:tableStyleId>{93296810-A885-4BE3-A3E7-6D5BEEA58F35}</a:tableStyleId>
              </a:tblPr>
              <a:tblGrid>
                <a:gridCol w="10515600">
                  <a:extLst>
                    <a:ext uri="{9D8B030D-6E8A-4147-A177-3AD203B41FA5}">
                      <a16:colId xmlns:a16="http://schemas.microsoft.com/office/drawing/2014/main" val="20000"/>
                    </a:ext>
                  </a:extLst>
                </a:gridCol>
              </a:tblGrid>
              <a:tr h="185592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lv-LV" sz="2400" b="0" dirty="0" smtClean="0">
                          <a:solidFill>
                            <a:schemeClr val="tx1"/>
                          </a:solidFill>
                        </a:rPr>
                        <a:t>Təhsil</a:t>
                      </a:r>
                      <a:r>
                        <a:rPr lang="lv-LV" sz="2400" b="0" baseline="0" dirty="0" smtClean="0">
                          <a:solidFill>
                            <a:schemeClr val="tx1"/>
                          </a:solidFill>
                        </a:rPr>
                        <a:t> proqramında ik</a:t>
                      </a:r>
                      <a:r>
                        <a:rPr lang="lv-LV" sz="2400" b="0" dirty="0" smtClean="0">
                          <a:solidFill>
                            <a:schemeClr val="tx1"/>
                          </a:solidFill>
                        </a:rPr>
                        <a:t>i xarici dil  yoxdur</a:t>
                      </a:r>
                      <a:r>
                        <a:rPr lang="lv-LV" sz="2400" b="0" baseline="0" dirty="0" smtClean="0">
                          <a:solidFill>
                            <a:schemeClr val="tx1"/>
                          </a:solidFill>
                        </a:rPr>
                        <a:t> </a:t>
                      </a:r>
                      <a:r>
                        <a:rPr lang="lv-LV" sz="2400" b="0" dirty="0" smtClean="0">
                          <a:solidFill>
                            <a:schemeClr val="tx1"/>
                          </a:solidFill>
                        </a:rPr>
                        <a:t>(peşə standartının 3.55 saylı alt hissəsində tələb olunduğu kimi). Lakin ekspertlər bu peşə standartının tələbinə uyğunluğu təxirə salmağı təklif edir və Təhsil və Elm Nazirliyini bu peşə tələbini yenidən nəzərdən keçirməyə dəvət edirlər.</a:t>
                      </a:r>
                      <a:r>
                        <a:rPr lang="lv-LV" sz="2400" b="0" baseline="0" dirty="0" smtClean="0">
                          <a:solidFill>
                            <a:schemeClr val="tx1"/>
                          </a:solidFill>
                        </a:rPr>
                        <a:t> </a:t>
                      </a:r>
                      <a:endParaRPr lang="en-GB" sz="2400" b="0" dirty="0">
                        <a:solidFill>
                          <a:schemeClr val="tx1"/>
                        </a:solidFill>
                      </a:endParaRPr>
                    </a:p>
                  </a:txBody>
                  <a:tcPr>
                    <a:solidFill>
                      <a:schemeClr val="accent6">
                        <a:lumMod val="40000"/>
                        <a:lumOff val="60000"/>
                      </a:schemeClr>
                    </a:solidFill>
                  </a:tcPr>
                </a:tc>
                <a:extLst>
                  <a:ext uri="{0D108BD9-81ED-4DB2-BD59-A6C34878D82A}">
                    <a16:rowId xmlns:a16="http://schemas.microsoft.com/office/drawing/2014/main" val="10000"/>
                  </a:ext>
                </a:extLst>
              </a:tr>
              <a:tr h="1507939">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2400" b="0" dirty="0" smtClean="0">
                          <a:solidFill>
                            <a:schemeClr val="tx1"/>
                          </a:solidFill>
                        </a:rPr>
                        <a:t>"</a:t>
                      </a:r>
                      <a:r>
                        <a:rPr lang="en-GB" sz="2400" b="0" dirty="0" err="1" smtClean="0">
                          <a:solidFill>
                            <a:schemeClr val="tx1"/>
                          </a:solidFill>
                        </a:rPr>
                        <a:t>Kompüter</a:t>
                      </a:r>
                      <a:r>
                        <a:rPr lang="en-GB" sz="2400" b="0" dirty="0" smtClean="0">
                          <a:solidFill>
                            <a:schemeClr val="tx1"/>
                          </a:solidFill>
                        </a:rPr>
                        <a:t> </a:t>
                      </a:r>
                      <a:r>
                        <a:rPr lang="en-GB" sz="2400" b="0" dirty="0" err="1" smtClean="0">
                          <a:solidFill>
                            <a:schemeClr val="tx1"/>
                          </a:solidFill>
                        </a:rPr>
                        <a:t>qrafikas</a:t>
                      </a:r>
                      <a:r>
                        <a:rPr lang="az-Latn-AZ" sz="2400" b="0" dirty="0" smtClean="0">
                          <a:solidFill>
                            <a:schemeClr val="tx1"/>
                          </a:solidFill>
                        </a:rPr>
                        <a:t>ı» fənninin</a:t>
                      </a:r>
                      <a:r>
                        <a:rPr lang="en-GB" sz="2400" b="0" dirty="0" smtClean="0">
                          <a:solidFill>
                            <a:schemeClr val="tx1"/>
                          </a:solidFill>
                        </a:rPr>
                        <a:t> </a:t>
                      </a:r>
                      <a:r>
                        <a:rPr lang="en-GB" sz="2400" b="0" dirty="0" err="1" smtClean="0">
                          <a:solidFill>
                            <a:schemeClr val="tx1"/>
                          </a:solidFill>
                        </a:rPr>
                        <a:t>adı</a:t>
                      </a:r>
                      <a:r>
                        <a:rPr lang="en-GB" sz="2400" b="0" dirty="0" smtClean="0">
                          <a:solidFill>
                            <a:schemeClr val="tx1"/>
                          </a:solidFill>
                        </a:rPr>
                        <a:t> </a:t>
                      </a:r>
                      <a:r>
                        <a:rPr lang="en-GB" sz="2400" b="0" dirty="0" err="1" smtClean="0">
                          <a:solidFill>
                            <a:schemeClr val="tx1"/>
                          </a:solidFill>
                        </a:rPr>
                        <a:t>məzmuna</a:t>
                      </a:r>
                      <a:r>
                        <a:rPr lang="en-GB" sz="2400" b="0" dirty="0" smtClean="0">
                          <a:solidFill>
                            <a:schemeClr val="tx1"/>
                          </a:solidFill>
                        </a:rPr>
                        <a:t> </a:t>
                      </a:r>
                      <a:r>
                        <a:rPr lang="en-GB" sz="2400" b="0" dirty="0" err="1" smtClean="0">
                          <a:solidFill>
                            <a:schemeClr val="tx1"/>
                          </a:solidFill>
                        </a:rPr>
                        <a:t>uyğun</a:t>
                      </a:r>
                      <a:r>
                        <a:rPr lang="en-GB" sz="2400" b="0" dirty="0" smtClean="0">
                          <a:solidFill>
                            <a:schemeClr val="tx1"/>
                          </a:solidFill>
                        </a:rPr>
                        <a:t> </a:t>
                      </a:r>
                      <a:r>
                        <a:rPr lang="en-GB" sz="2400" b="0" dirty="0" err="1" smtClean="0">
                          <a:solidFill>
                            <a:schemeClr val="tx1"/>
                          </a:solidFill>
                        </a:rPr>
                        <a:t>deyil</a:t>
                      </a:r>
                      <a:r>
                        <a:rPr lang="en-GB" sz="2400" b="0" dirty="0" smtClean="0">
                          <a:solidFill>
                            <a:schemeClr val="tx1"/>
                          </a:solidFill>
                        </a:rPr>
                        <a:t>. İT </a:t>
                      </a:r>
                      <a:r>
                        <a:rPr lang="en-GB" sz="2400" b="0" dirty="0" err="1" smtClean="0">
                          <a:solidFill>
                            <a:schemeClr val="tx1"/>
                          </a:solidFill>
                        </a:rPr>
                        <a:t>proqramlarında</a:t>
                      </a:r>
                      <a:r>
                        <a:rPr lang="en-GB" sz="2400" b="0" dirty="0" smtClean="0">
                          <a:solidFill>
                            <a:schemeClr val="tx1"/>
                          </a:solidFill>
                        </a:rPr>
                        <a:t> </a:t>
                      </a:r>
                      <a:r>
                        <a:rPr lang="en-GB" sz="2400" b="0" dirty="0" err="1" smtClean="0">
                          <a:solidFill>
                            <a:schemeClr val="tx1"/>
                          </a:solidFill>
                        </a:rPr>
                        <a:t>ümumiyyətlə</a:t>
                      </a:r>
                      <a:r>
                        <a:rPr lang="az-Latn-AZ" sz="2400" b="0" baseline="0" dirty="0" smtClean="0">
                          <a:solidFill>
                            <a:schemeClr val="tx1"/>
                          </a:solidFill>
                        </a:rPr>
                        <a:t> şəkil emalı proqramları deyil, kompüter qrafikasının riyazi əsasları əhatə olunur. </a:t>
                      </a:r>
                      <a:endParaRPr lang="en-GB" sz="2400" b="0" dirty="0">
                        <a:solidFill>
                          <a:schemeClr val="tx1"/>
                        </a:solidFill>
                      </a:endParaRPr>
                    </a:p>
                  </a:txBody>
                  <a:tcPr>
                    <a:solidFill>
                      <a:schemeClr val="accent6">
                        <a:lumMod val="60000"/>
                        <a:lumOff val="40000"/>
                      </a:schemeClr>
                    </a:solidFill>
                  </a:tcPr>
                </a:tc>
                <a:extLst>
                  <a:ext uri="{0D108BD9-81ED-4DB2-BD59-A6C34878D82A}">
                    <a16:rowId xmlns:a16="http://schemas.microsoft.com/office/drawing/2014/main" val="10001"/>
                  </a:ext>
                </a:extLst>
              </a:tr>
              <a:tr h="1507939">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2400" b="0" dirty="0" err="1" smtClean="0">
                          <a:solidFill>
                            <a:schemeClr val="tx1"/>
                          </a:solidFill>
                        </a:rPr>
                        <a:t>Qəbul</a:t>
                      </a:r>
                      <a:r>
                        <a:rPr lang="en-GB" sz="2400" b="0" dirty="0" smtClean="0">
                          <a:solidFill>
                            <a:schemeClr val="tx1"/>
                          </a:solidFill>
                        </a:rPr>
                        <a:t> </a:t>
                      </a:r>
                      <a:r>
                        <a:rPr lang="en-GB" sz="2400" b="0" dirty="0" err="1" smtClean="0">
                          <a:solidFill>
                            <a:schemeClr val="tx1"/>
                          </a:solidFill>
                        </a:rPr>
                        <a:t>qaydaları</a:t>
                      </a:r>
                      <a:r>
                        <a:rPr lang="en-GB" sz="2400" b="0" dirty="0" smtClean="0">
                          <a:solidFill>
                            <a:schemeClr val="tx1"/>
                          </a:solidFill>
                        </a:rPr>
                        <a:t> </a:t>
                      </a:r>
                      <a:r>
                        <a:rPr lang="en-GB" sz="2400" b="0" dirty="0" err="1" smtClean="0">
                          <a:solidFill>
                            <a:schemeClr val="tx1"/>
                          </a:solidFill>
                        </a:rPr>
                        <a:t>açıq</a:t>
                      </a:r>
                      <a:r>
                        <a:rPr lang="en-GB" sz="2400" b="0" dirty="0" smtClean="0">
                          <a:solidFill>
                            <a:schemeClr val="tx1"/>
                          </a:solidFill>
                        </a:rPr>
                        <a:t> </a:t>
                      </a:r>
                      <a:r>
                        <a:rPr lang="en-GB" sz="2400" b="0" dirty="0" err="1" smtClean="0">
                          <a:solidFill>
                            <a:schemeClr val="tx1"/>
                          </a:solidFill>
                        </a:rPr>
                        <a:t>şəkildə</a:t>
                      </a:r>
                      <a:r>
                        <a:rPr lang="en-GB" sz="2400" b="0" dirty="0" smtClean="0">
                          <a:solidFill>
                            <a:schemeClr val="tx1"/>
                          </a:solidFill>
                        </a:rPr>
                        <a:t> </a:t>
                      </a:r>
                      <a:r>
                        <a:rPr lang="en-GB" sz="2400" b="0" dirty="0" err="1" smtClean="0">
                          <a:solidFill>
                            <a:schemeClr val="tx1"/>
                          </a:solidFill>
                        </a:rPr>
                        <a:t>təsvir</a:t>
                      </a:r>
                      <a:r>
                        <a:rPr lang="en-GB" sz="2400" b="0" dirty="0" smtClean="0">
                          <a:solidFill>
                            <a:schemeClr val="tx1"/>
                          </a:solidFill>
                        </a:rPr>
                        <a:t> </a:t>
                      </a:r>
                      <a:r>
                        <a:rPr lang="en-GB" sz="2400" b="0" dirty="0" err="1" smtClean="0">
                          <a:solidFill>
                            <a:schemeClr val="tx1"/>
                          </a:solidFill>
                        </a:rPr>
                        <a:t>edilmişdir</a:t>
                      </a:r>
                      <a:r>
                        <a:rPr lang="en-GB" sz="2400" b="0" dirty="0" smtClean="0">
                          <a:solidFill>
                            <a:schemeClr val="tx1"/>
                          </a:solidFill>
                        </a:rPr>
                        <a:t> </a:t>
                      </a:r>
                      <a:r>
                        <a:rPr lang="en-GB" sz="2400" b="0" dirty="0" err="1" smtClean="0">
                          <a:solidFill>
                            <a:schemeClr val="tx1"/>
                          </a:solidFill>
                        </a:rPr>
                        <a:t>və</a:t>
                      </a:r>
                      <a:r>
                        <a:rPr lang="en-GB" sz="2400" b="0" dirty="0" smtClean="0">
                          <a:solidFill>
                            <a:schemeClr val="tx1"/>
                          </a:solidFill>
                        </a:rPr>
                        <a:t> </a:t>
                      </a:r>
                      <a:r>
                        <a:rPr lang="en-GB" sz="2400" b="0" dirty="0" err="1" smtClean="0">
                          <a:solidFill>
                            <a:schemeClr val="tx1"/>
                          </a:solidFill>
                        </a:rPr>
                        <a:t>proqrama</a:t>
                      </a:r>
                      <a:r>
                        <a:rPr lang="en-GB" sz="2400" b="0" dirty="0" smtClean="0">
                          <a:solidFill>
                            <a:schemeClr val="tx1"/>
                          </a:solidFill>
                        </a:rPr>
                        <a:t> tam </a:t>
                      </a:r>
                      <a:r>
                        <a:rPr lang="en-GB" sz="2400" b="0" dirty="0" err="1" smtClean="0">
                          <a:solidFill>
                            <a:schemeClr val="tx1"/>
                          </a:solidFill>
                        </a:rPr>
                        <a:t>uyğundur</a:t>
                      </a:r>
                      <a:r>
                        <a:rPr lang="en-GB" sz="2400" b="0" dirty="0" smtClean="0">
                          <a:solidFill>
                            <a:schemeClr val="tx1"/>
                          </a:solidFill>
                        </a:rPr>
                        <a:t>, </a:t>
                      </a:r>
                      <a:r>
                        <a:rPr lang="en-GB" sz="2400" b="0" dirty="0" err="1" smtClean="0">
                          <a:solidFill>
                            <a:schemeClr val="tx1"/>
                          </a:solidFill>
                        </a:rPr>
                        <a:t>lakin</a:t>
                      </a:r>
                      <a:r>
                        <a:rPr lang="en-GB" sz="2400" b="0" dirty="0" smtClean="0">
                          <a:solidFill>
                            <a:schemeClr val="tx1"/>
                          </a:solidFill>
                        </a:rPr>
                        <a:t> </a:t>
                      </a:r>
                      <a:r>
                        <a:rPr lang="en-GB" sz="2400" b="0" dirty="0" err="1" smtClean="0">
                          <a:solidFill>
                            <a:schemeClr val="tx1"/>
                          </a:solidFill>
                        </a:rPr>
                        <a:t>onlar</a:t>
                      </a:r>
                      <a:r>
                        <a:rPr lang="en-GB" sz="2400" b="0" dirty="0" smtClean="0">
                          <a:solidFill>
                            <a:schemeClr val="tx1"/>
                          </a:solidFill>
                        </a:rPr>
                        <a:t> </a:t>
                      </a:r>
                      <a:r>
                        <a:rPr lang="en-GB" sz="2400" b="0" dirty="0" err="1" smtClean="0">
                          <a:solidFill>
                            <a:schemeClr val="tx1"/>
                          </a:solidFill>
                        </a:rPr>
                        <a:t>ictimaiyyətə</a:t>
                      </a:r>
                      <a:r>
                        <a:rPr lang="en-GB" sz="2400" b="0" dirty="0" smtClean="0">
                          <a:solidFill>
                            <a:schemeClr val="tx1"/>
                          </a:solidFill>
                        </a:rPr>
                        <a:t> </a:t>
                      </a:r>
                      <a:r>
                        <a:rPr lang="en-GB" sz="2400" b="0" dirty="0" err="1" smtClean="0">
                          <a:solidFill>
                            <a:schemeClr val="tx1"/>
                          </a:solidFill>
                        </a:rPr>
                        <a:t>təqdim</a:t>
                      </a:r>
                      <a:r>
                        <a:rPr lang="en-GB" sz="2400" b="0" dirty="0" smtClean="0">
                          <a:solidFill>
                            <a:schemeClr val="tx1"/>
                          </a:solidFill>
                        </a:rPr>
                        <a:t> </a:t>
                      </a:r>
                      <a:r>
                        <a:rPr lang="en-GB" sz="2400" b="0" dirty="0" err="1" smtClean="0">
                          <a:solidFill>
                            <a:schemeClr val="tx1"/>
                          </a:solidFill>
                        </a:rPr>
                        <a:t>edilmir</a:t>
                      </a:r>
                      <a:r>
                        <a:rPr lang="en-GB" sz="2400" b="0" dirty="0" smtClean="0">
                          <a:solidFill>
                            <a:schemeClr val="tx1"/>
                          </a:solidFill>
                        </a:rPr>
                        <a:t> </a:t>
                      </a:r>
                      <a:r>
                        <a:rPr lang="en-GB" sz="2400" b="0" dirty="0" err="1" smtClean="0">
                          <a:solidFill>
                            <a:schemeClr val="tx1"/>
                          </a:solidFill>
                        </a:rPr>
                        <a:t>və</a:t>
                      </a:r>
                      <a:r>
                        <a:rPr lang="en-GB" sz="2400" b="0" dirty="0" smtClean="0">
                          <a:solidFill>
                            <a:schemeClr val="tx1"/>
                          </a:solidFill>
                        </a:rPr>
                        <a:t> </a:t>
                      </a:r>
                      <a:r>
                        <a:rPr lang="en-GB" sz="2400" b="0" dirty="0" err="1" smtClean="0">
                          <a:solidFill>
                            <a:schemeClr val="tx1"/>
                          </a:solidFill>
                        </a:rPr>
                        <a:t>buna</a:t>
                      </a:r>
                      <a:r>
                        <a:rPr lang="en-GB" sz="2400" b="0" dirty="0" smtClean="0">
                          <a:solidFill>
                            <a:schemeClr val="tx1"/>
                          </a:solidFill>
                        </a:rPr>
                        <a:t> </a:t>
                      </a:r>
                      <a:r>
                        <a:rPr lang="en-GB" sz="2400" b="0" dirty="0" err="1" smtClean="0">
                          <a:solidFill>
                            <a:schemeClr val="tx1"/>
                          </a:solidFill>
                        </a:rPr>
                        <a:t>görə</a:t>
                      </a:r>
                      <a:r>
                        <a:rPr lang="en-GB" sz="2400" b="0" dirty="0" smtClean="0">
                          <a:solidFill>
                            <a:schemeClr val="tx1"/>
                          </a:solidFill>
                        </a:rPr>
                        <a:t> </a:t>
                      </a:r>
                      <a:r>
                        <a:rPr lang="en-GB" sz="2400" b="0" dirty="0" err="1" smtClean="0">
                          <a:solidFill>
                            <a:schemeClr val="tx1"/>
                          </a:solidFill>
                        </a:rPr>
                        <a:t>də</a:t>
                      </a:r>
                      <a:r>
                        <a:rPr lang="en-GB" sz="2400" b="0" dirty="0" smtClean="0">
                          <a:solidFill>
                            <a:schemeClr val="tx1"/>
                          </a:solidFill>
                        </a:rPr>
                        <a:t> </a:t>
                      </a:r>
                      <a:r>
                        <a:rPr lang="en-GB" sz="2400" b="0" dirty="0" err="1" smtClean="0">
                          <a:solidFill>
                            <a:schemeClr val="tx1"/>
                          </a:solidFill>
                        </a:rPr>
                        <a:t>praktikada</a:t>
                      </a:r>
                      <a:r>
                        <a:rPr lang="en-GB" sz="2400" b="0" dirty="0" smtClean="0">
                          <a:solidFill>
                            <a:schemeClr val="tx1"/>
                          </a:solidFill>
                        </a:rPr>
                        <a:t> </a:t>
                      </a:r>
                      <a:r>
                        <a:rPr lang="en-GB" sz="2400" b="0" dirty="0" err="1" smtClean="0">
                          <a:solidFill>
                            <a:schemeClr val="tx1"/>
                          </a:solidFill>
                        </a:rPr>
                        <a:t>araşdır</a:t>
                      </a:r>
                      <a:r>
                        <a:rPr lang="az-Latn-AZ" sz="2400" b="0" dirty="0" err="1" smtClean="0">
                          <a:solidFill>
                            <a:schemeClr val="tx1"/>
                          </a:solidFill>
                        </a:rPr>
                        <a:t>ılması</a:t>
                      </a:r>
                      <a:r>
                        <a:rPr lang="en-GB" sz="2400" b="0" dirty="0" smtClean="0">
                          <a:solidFill>
                            <a:schemeClr val="tx1"/>
                          </a:solidFill>
                        </a:rPr>
                        <a:t> </a:t>
                      </a:r>
                      <a:r>
                        <a:rPr lang="en-GB" sz="2400" b="0" dirty="0" err="1" smtClean="0">
                          <a:solidFill>
                            <a:schemeClr val="tx1"/>
                          </a:solidFill>
                        </a:rPr>
                        <a:t>çətindir</a:t>
                      </a:r>
                      <a:r>
                        <a:rPr lang="en-GB" sz="2400" b="0" dirty="0" smtClean="0">
                          <a:solidFill>
                            <a:schemeClr val="tx1"/>
                          </a:solidFill>
                        </a:rPr>
                        <a:t>. </a:t>
                      </a:r>
                      <a:r>
                        <a:rPr lang="en-GB" sz="2400" b="0" dirty="0" err="1" smtClean="0">
                          <a:solidFill>
                            <a:schemeClr val="tx1"/>
                          </a:solidFill>
                        </a:rPr>
                        <a:t>Tələbə</a:t>
                      </a:r>
                      <a:r>
                        <a:rPr lang="en-GB" sz="2400" b="0" dirty="0" smtClean="0">
                          <a:solidFill>
                            <a:schemeClr val="tx1"/>
                          </a:solidFill>
                        </a:rPr>
                        <a:t> </a:t>
                      </a:r>
                      <a:r>
                        <a:rPr lang="en-GB" sz="2400" b="0" dirty="0" err="1" smtClean="0">
                          <a:solidFill>
                            <a:schemeClr val="tx1"/>
                          </a:solidFill>
                        </a:rPr>
                        <a:t>və</a:t>
                      </a:r>
                      <a:r>
                        <a:rPr lang="en-GB" sz="2400" b="0" dirty="0" smtClean="0">
                          <a:solidFill>
                            <a:schemeClr val="tx1"/>
                          </a:solidFill>
                        </a:rPr>
                        <a:t> </a:t>
                      </a:r>
                      <a:r>
                        <a:rPr lang="en-GB" sz="2400" b="0" dirty="0" err="1" smtClean="0">
                          <a:solidFill>
                            <a:schemeClr val="tx1"/>
                          </a:solidFill>
                        </a:rPr>
                        <a:t>rəhbərlik</a:t>
                      </a:r>
                      <a:r>
                        <a:rPr lang="en-GB" sz="2400" b="0" dirty="0" smtClean="0">
                          <a:solidFill>
                            <a:schemeClr val="tx1"/>
                          </a:solidFill>
                        </a:rPr>
                        <a:t> </a:t>
                      </a:r>
                      <a:r>
                        <a:rPr lang="az-Latn-AZ" sz="2400" b="0" dirty="0" smtClean="0">
                          <a:solidFill>
                            <a:schemeClr val="tx1"/>
                          </a:solidFill>
                        </a:rPr>
                        <a:t>ilə aparılmış</a:t>
                      </a:r>
                      <a:r>
                        <a:rPr lang="az-Latn-AZ" sz="2400" b="0" baseline="0" dirty="0" smtClean="0">
                          <a:solidFill>
                            <a:schemeClr val="tx1"/>
                          </a:solidFill>
                        </a:rPr>
                        <a:t> müsahibələr bu qənaəti təsdiq edir. </a:t>
                      </a:r>
                      <a:endParaRPr lang="en-GB" sz="2400" b="0" dirty="0" smtClean="0">
                        <a:solidFill>
                          <a:schemeClr val="tx1"/>
                        </a:solidFill>
                      </a:endParaRPr>
                    </a:p>
                  </a:txBody>
                  <a:tcPr>
                    <a:solidFill>
                      <a:schemeClr val="accent6">
                        <a:lumMod val="40000"/>
                        <a:lumOff val="6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86484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ntraštė 1"/>
          <p:cNvSpPr>
            <a:spLocks noGrp="1"/>
          </p:cNvSpPr>
          <p:nvPr>
            <p:ph type="title"/>
          </p:nvPr>
        </p:nvSpPr>
        <p:spPr>
          <a:xfrm>
            <a:off x="1768839" y="333375"/>
            <a:ext cx="8286387" cy="850900"/>
          </a:xfrm>
        </p:spPr>
        <p:txBody>
          <a:bodyPr>
            <a:normAutofit fontScale="90000"/>
          </a:bodyPr>
          <a:lstStyle/>
          <a:p>
            <a:r>
              <a:rPr lang="az-Latn-AZ" altLang="lt-LT" sz="3200" dirty="0" err="1" smtClean="0">
                <a:latin typeface="Candara" panose="020E0502030303020204" pitchFamily="34" charset="0"/>
              </a:rPr>
              <a:t>Qiymətləndirmə</a:t>
            </a:r>
            <a:r>
              <a:rPr lang="az-Latn-AZ" altLang="lt-LT" sz="3200" dirty="0" smtClean="0">
                <a:latin typeface="Candara" panose="020E0502030303020204" pitchFamily="34" charset="0"/>
              </a:rPr>
              <a:t> hesabatı zaman və səy tələb edir</a:t>
            </a:r>
            <a:endParaRPr lang="en-GB" altLang="lt-LT" sz="3200" dirty="0">
              <a:latin typeface="Candara" panose="020E0502030303020204" pitchFamily="34" charset="0"/>
            </a:endParaRPr>
          </a:p>
        </p:txBody>
      </p:sp>
      <p:graphicFrame>
        <p:nvGraphicFramePr>
          <p:cNvPr id="7" name="Content Placeholder 5"/>
          <p:cNvGraphicFramePr>
            <a:graphicFrameLocks noGrp="1"/>
          </p:cNvGraphicFramePr>
          <p:nvPr>
            <p:ph idx="1"/>
            <p:extLst/>
          </p:nvPr>
        </p:nvGraphicFramePr>
        <p:xfrm>
          <a:off x="1963817" y="1505894"/>
          <a:ext cx="7932395" cy="3412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le 6"/>
          <p:cNvSpPr txBox="1">
            <a:spLocks/>
          </p:cNvSpPr>
          <p:nvPr/>
        </p:nvSpPr>
        <p:spPr bwMode="auto">
          <a:xfrm>
            <a:off x="1963817" y="5192713"/>
            <a:ext cx="869419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lgn="l" rtl="0" eaLnBrk="1" fontAlgn="base" hangingPunct="1">
              <a:lnSpc>
                <a:spcPts val="3200"/>
              </a:lnSpc>
              <a:spcBef>
                <a:spcPct val="0"/>
              </a:spcBef>
              <a:spcAft>
                <a:spcPct val="0"/>
              </a:spcAft>
              <a:defRPr sz="2800" baseline="0">
                <a:solidFill>
                  <a:schemeClr val="tx1"/>
                </a:solidFill>
                <a:latin typeface="Verdana" pitchFamily="34" charset="0"/>
                <a:ea typeface="Verdana" pitchFamily="34" charset="0"/>
                <a:cs typeface="Verdana" pitchFamily="34" charset="0"/>
              </a:defRPr>
            </a:lvl1pPr>
            <a:lvl2pPr algn="l" rtl="0" eaLnBrk="1" fontAlgn="base" hangingPunct="1">
              <a:lnSpc>
                <a:spcPts val="3000"/>
              </a:lnSpc>
              <a:spcBef>
                <a:spcPct val="0"/>
              </a:spcBef>
              <a:spcAft>
                <a:spcPct val="0"/>
              </a:spcAft>
              <a:defRPr sz="2600">
                <a:solidFill>
                  <a:schemeClr val="tx1"/>
                </a:solidFill>
                <a:latin typeface="Arial" charset="0"/>
                <a:cs typeface="Arial" charset="0"/>
              </a:defRPr>
            </a:lvl2pPr>
            <a:lvl3pPr algn="l" rtl="0" eaLnBrk="1" fontAlgn="base" hangingPunct="1">
              <a:lnSpc>
                <a:spcPts val="3000"/>
              </a:lnSpc>
              <a:spcBef>
                <a:spcPct val="0"/>
              </a:spcBef>
              <a:spcAft>
                <a:spcPct val="0"/>
              </a:spcAft>
              <a:defRPr sz="2600">
                <a:solidFill>
                  <a:schemeClr val="tx1"/>
                </a:solidFill>
                <a:latin typeface="Arial" charset="0"/>
                <a:cs typeface="Arial" charset="0"/>
              </a:defRPr>
            </a:lvl3pPr>
            <a:lvl4pPr algn="l" rtl="0" eaLnBrk="1" fontAlgn="base" hangingPunct="1">
              <a:lnSpc>
                <a:spcPts val="3000"/>
              </a:lnSpc>
              <a:spcBef>
                <a:spcPct val="0"/>
              </a:spcBef>
              <a:spcAft>
                <a:spcPct val="0"/>
              </a:spcAft>
              <a:defRPr sz="2600">
                <a:solidFill>
                  <a:schemeClr val="tx1"/>
                </a:solidFill>
                <a:latin typeface="Arial" charset="0"/>
                <a:cs typeface="Arial" charset="0"/>
              </a:defRPr>
            </a:lvl4pPr>
            <a:lvl5pPr algn="l" rtl="0" eaLnBrk="1" fontAlgn="base" hangingPunct="1">
              <a:lnSpc>
                <a:spcPts val="3000"/>
              </a:lnSpc>
              <a:spcBef>
                <a:spcPct val="0"/>
              </a:spcBef>
              <a:spcAft>
                <a:spcPct val="0"/>
              </a:spcAft>
              <a:defRPr sz="2600">
                <a:solidFill>
                  <a:schemeClr val="tx1"/>
                </a:solidFill>
                <a:latin typeface="Arial" charset="0"/>
                <a:cs typeface="Arial" charset="0"/>
              </a:defRPr>
            </a:lvl5pPr>
            <a:lvl6pPr marL="457200" algn="l" rtl="0" eaLnBrk="1" fontAlgn="base" hangingPunct="1">
              <a:lnSpc>
                <a:spcPts val="3000"/>
              </a:lnSpc>
              <a:spcBef>
                <a:spcPct val="0"/>
              </a:spcBef>
              <a:spcAft>
                <a:spcPct val="0"/>
              </a:spcAft>
              <a:defRPr sz="2600">
                <a:solidFill>
                  <a:schemeClr val="tx1"/>
                </a:solidFill>
                <a:latin typeface="Arial" charset="0"/>
                <a:cs typeface="Arial" charset="0"/>
              </a:defRPr>
            </a:lvl6pPr>
            <a:lvl7pPr marL="914400" algn="l" rtl="0" eaLnBrk="1" fontAlgn="base" hangingPunct="1">
              <a:lnSpc>
                <a:spcPts val="3000"/>
              </a:lnSpc>
              <a:spcBef>
                <a:spcPct val="0"/>
              </a:spcBef>
              <a:spcAft>
                <a:spcPct val="0"/>
              </a:spcAft>
              <a:defRPr sz="2600">
                <a:solidFill>
                  <a:schemeClr val="tx1"/>
                </a:solidFill>
                <a:latin typeface="Arial" charset="0"/>
                <a:cs typeface="Arial" charset="0"/>
              </a:defRPr>
            </a:lvl7pPr>
            <a:lvl8pPr marL="1371600" algn="l" rtl="0" eaLnBrk="1" fontAlgn="base" hangingPunct="1">
              <a:lnSpc>
                <a:spcPts val="3000"/>
              </a:lnSpc>
              <a:spcBef>
                <a:spcPct val="0"/>
              </a:spcBef>
              <a:spcAft>
                <a:spcPct val="0"/>
              </a:spcAft>
              <a:defRPr sz="2600">
                <a:solidFill>
                  <a:schemeClr val="tx1"/>
                </a:solidFill>
                <a:latin typeface="Arial" charset="0"/>
                <a:cs typeface="Arial" charset="0"/>
              </a:defRPr>
            </a:lvl8pPr>
            <a:lvl9pPr marL="1828800" algn="l" rtl="0" eaLnBrk="1" fontAlgn="base" hangingPunct="1">
              <a:lnSpc>
                <a:spcPts val="3000"/>
              </a:lnSpc>
              <a:spcBef>
                <a:spcPct val="0"/>
              </a:spcBef>
              <a:spcAft>
                <a:spcPct val="0"/>
              </a:spcAft>
              <a:defRPr sz="2600">
                <a:solidFill>
                  <a:schemeClr val="tx1"/>
                </a:solidFill>
                <a:latin typeface="Arial" charset="0"/>
                <a:cs typeface="Arial" charset="0"/>
              </a:defRPr>
            </a:lvl9pPr>
          </a:lstStyle>
          <a:p>
            <a:pPr algn="ctr">
              <a:lnSpc>
                <a:spcPct val="100000"/>
              </a:lnSpc>
              <a:defRPr/>
            </a:pPr>
            <a:r>
              <a:rPr lang="lt-LT" sz="2200" kern="0" dirty="0" smtClean="0">
                <a:latin typeface="Calibri" panose="020F0502020204030204" pitchFamily="34" charset="0"/>
                <a:cs typeface="Calibri" panose="020F0502020204030204" pitchFamily="34" charset="0"/>
              </a:rPr>
              <a:t>AST: „</a:t>
            </a:r>
            <a:r>
              <a:rPr lang="az-Latn-AZ" sz="2200" kern="0" dirty="0" smtClean="0">
                <a:latin typeface="Calibri" panose="020F0502020204030204" pitchFamily="34" charset="0"/>
                <a:cs typeface="Calibri" panose="020F0502020204030204" pitchFamily="34" charset="0"/>
              </a:rPr>
              <a:t>Hesabat </a:t>
            </a:r>
            <a:r>
              <a:rPr lang="az-Latn-AZ" sz="2200" kern="0" dirty="0" err="1">
                <a:latin typeface="Calibri" panose="020F0502020204030204" pitchFamily="34" charset="0"/>
                <a:cs typeface="Calibri" panose="020F0502020204030204" pitchFamily="34" charset="0"/>
              </a:rPr>
              <a:t>yekunlaşdırılmamışdan</a:t>
            </a:r>
            <a:r>
              <a:rPr lang="az-Latn-AZ" sz="2200" kern="0" dirty="0">
                <a:latin typeface="Calibri" panose="020F0502020204030204" pitchFamily="34" charset="0"/>
                <a:cs typeface="Calibri" panose="020F0502020204030204" pitchFamily="34" charset="0"/>
              </a:rPr>
              <a:t> öncə müəssisəyə hesabatda faktlarla bağlı </a:t>
            </a:r>
            <a:r>
              <a:rPr lang="az-Latn-AZ" sz="2200" kern="0" dirty="0" err="1">
                <a:latin typeface="Calibri" panose="020F0502020204030204" pitchFamily="34" charset="0"/>
                <a:cs typeface="Calibri" panose="020F0502020204030204" pitchFamily="34" charset="0"/>
              </a:rPr>
              <a:t>yanlışlıqların</a:t>
            </a:r>
            <a:r>
              <a:rPr lang="az-Latn-AZ" sz="2200" kern="0" dirty="0">
                <a:latin typeface="Calibri" panose="020F0502020204030204" pitchFamily="34" charset="0"/>
                <a:cs typeface="Calibri" panose="020F0502020204030204" pitchFamily="34" charset="0"/>
              </a:rPr>
              <a:t> müəyyən edilməsi imkanı verilərsə, hesabat </a:t>
            </a:r>
            <a:r>
              <a:rPr lang="az-Latn-AZ" sz="2200" kern="0" dirty="0" err="1">
                <a:latin typeface="Calibri" panose="020F0502020204030204" pitchFamily="34" charset="0"/>
                <a:cs typeface="Calibri" panose="020F0502020204030204" pitchFamily="34" charset="0"/>
              </a:rPr>
              <a:t>təkmilləşdirilə</a:t>
            </a:r>
            <a:r>
              <a:rPr lang="az-Latn-AZ" sz="2200" kern="0" dirty="0">
                <a:latin typeface="Calibri" panose="020F0502020204030204" pitchFamily="34" charset="0"/>
                <a:cs typeface="Calibri" panose="020F0502020204030204" pitchFamily="34" charset="0"/>
              </a:rPr>
              <a:t> bilər</a:t>
            </a:r>
            <a:r>
              <a:rPr lang="en-US" sz="2200" kern="0" dirty="0" smtClean="0">
                <a:latin typeface="Calibri" panose="020F0502020204030204" pitchFamily="34" charset="0"/>
                <a:cs typeface="Calibri" panose="020F0502020204030204" pitchFamily="34" charset="0"/>
              </a:rPr>
              <a:t>.</a:t>
            </a:r>
            <a:r>
              <a:rPr lang="lt-LT" sz="2200" kern="0" dirty="0">
                <a:latin typeface="Calibri" panose="020F0502020204030204" pitchFamily="34" charset="0"/>
                <a:cs typeface="Calibri" panose="020F0502020204030204" pitchFamily="34" charset="0"/>
              </a:rPr>
              <a:t>“</a:t>
            </a:r>
            <a:r>
              <a:rPr lang="en-US" sz="2200" kern="0"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5903560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ntraštė 1"/>
          <p:cNvSpPr>
            <a:spLocks noGrp="1"/>
          </p:cNvSpPr>
          <p:nvPr>
            <p:ph type="title"/>
          </p:nvPr>
        </p:nvSpPr>
        <p:spPr>
          <a:xfrm>
            <a:off x="1775369" y="657929"/>
            <a:ext cx="8065047" cy="1150937"/>
          </a:xfrm>
        </p:spPr>
        <p:txBody>
          <a:bodyPr>
            <a:normAutofit/>
          </a:bodyPr>
          <a:lstStyle/>
          <a:p>
            <a:pPr algn="ctr"/>
            <a:r>
              <a:rPr lang="az-Latn-AZ" altLang="lt-LT" sz="3200" dirty="0" err="1" smtClean="0">
                <a:latin typeface="Calibri" panose="020F0502020204030204" pitchFamily="34" charset="0"/>
                <a:cs typeface="Calibri" panose="020F0502020204030204" pitchFamily="34" charset="0"/>
              </a:rPr>
              <a:t>Qiymətləndirmə</a:t>
            </a:r>
            <a:r>
              <a:rPr lang="az-Latn-AZ" altLang="lt-LT" sz="3200" dirty="0" smtClean="0">
                <a:latin typeface="Calibri" panose="020F0502020204030204" pitchFamily="34" charset="0"/>
                <a:cs typeface="Calibri" panose="020F0502020204030204" pitchFamily="34" charset="0"/>
              </a:rPr>
              <a:t> hesabatlarının hədəf auditoriyası</a:t>
            </a:r>
            <a:endParaRPr lang="en-GB" altLang="lt-LT" sz="3200" dirty="0">
              <a:latin typeface="Calibri" panose="020F0502020204030204" pitchFamily="34" charset="0"/>
              <a:cs typeface="Calibri" panose="020F0502020204030204" pitchFamily="34" charset="0"/>
            </a:endParaRPr>
          </a:p>
        </p:txBody>
      </p:sp>
      <p:graphicFrame>
        <p:nvGraphicFramePr>
          <p:cNvPr id="10" name="Content Placeholder 5"/>
          <p:cNvGraphicFramePr>
            <a:graphicFrameLocks/>
          </p:cNvGraphicFramePr>
          <p:nvPr>
            <p:extLst/>
          </p:nvPr>
        </p:nvGraphicFramePr>
        <p:xfrm>
          <a:off x="1618939" y="1648919"/>
          <a:ext cx="8754254" cy="45163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13658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Məzmun</a:t>
            </a:r>
            <a:endParaRPr lang="en-GB" dirty="0"/>
          </a:p>
        </p:txBody>
      </p:sp>
      <p:sp>
        <p:nvSpPr>
          <p:cNvPr id="3" name="Content Placeholder 2"/>
          <p:cNvSpPr>
            <a:spLocks noGrp="1"/>
          </p:cNvSpPr>
          <p:nvPr>
            <p:ph idx="1"/>
          </p:nvPr>
        </p:nvSpPr>
        <p:spPr/>
        <p:txBody>
          <a:bodyPr/>
          <a:lstStyle/>
          <a:p>
            <a:r>
              <a:rPr lang="lv-LV" dirty="0" smtClean="0"/>
              <a:t>Giriş</a:t>
            </a:r>
          </a:p>
          <a:p>
            <a:pPr marL="0" indent="0">
              <a:buNone/>
            </a:pPr>
            <a:endParaRPr lang="lv-LV" dirty="0" smtClean="0"/>
          </a:p>
          <a:p>
            <a:r>
              <a:rPr lang="lv-LV" dirty="0" smtClean="0"/>
              <a:t>Sessiya 5: Qiymətləndirmə hesabatının yazılması</a:t>
            </a:r>
          </a:p>
          <a:p>
            <a:pPr marL="0" indent="0">
              <a:buNone/>
            </a:pPr>
            <a:endParaRPr lang="lv-LV" dirty="0" smtClean="0"/>
          </a:p>
          <a:p>
            <a:r>
              <a:rPr lang="lv-LV" dirty="0" smtClean="0"/>
              <a:t>Sessiya </a:t>
            </a:r>
            <a:r>
              <a:rPr lang="lv-LV" dirty="0"/>
              <a:t>6</a:t>
            </a:r>
            <a:r>
              <a:rPr lang="lv-LV" dirty="0" smtClean="0"/>
              <a:t>: Yaxşı tövsiyələrin yazılması üzrə praktiki məşğələ</a:t>
            </a:r>
            <a:endParaRPr lang="en-GB" dirty="0"/>
          </a:p>
        </p:txBody>
      </p:sp>
    </p:spTree>
    <p:extLst>
      <p:ext uri="{BB962C8B-B14F-4D97-AF65-F5344CB8AC3E}">
        <p14:creationId xmlns:p14="http://schemas.microsoft.com/office/powerpoint/2010/main" val="25793891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smtClean="0"/>
              <a:t>Yaxşı tövsiyələrin yazılması üzrə praktiki məşğələ</a:t>
            </a:r>
            <a:r>
              <a:rPr lang="lv-LV" dirty="0"/>
              <a:t/>
            </a:r>
            <a:br>
              <a:rPr lang="lv-LV" dirty="0"/>
            </a:br>
            <a:endParaRPr lang="en-GB" dirty="0"/>
          </a:p>
        </p:txBody>
      </p:sp>
      <p:sp>
        <p:nvSpPr>
          <p:cNvPr id="3" name="Text Placeholder 2"/>
          <p:cNvSpPr>
            <a:spLocks noGrp="1"/>
          </p:cNvSpPr>
          <p:nvPr>
            <p:ph type="body" idx="1"/>
          </p:nvPr>
        </p:nvSpPr>
        <p:spPr/>
        <p:txBody>
          <a:bodyPr>
            <a:normAutofit/>
          </a:bodyPr>
          <a:lstStyle/>
          <a:p>
            <a:pPr algn="ctr"/>
            <a:r>
              <a:rPr lang="lv-LV" sz="3600" dirty="0" err="1">
                <a:solidFill>
                  <a:schemeClr val="tx1"/>
                </a:solidFill>
              </a:rPr>
              <a:t>Session</a:t>
            </a:r>
            <a:r>
              <a:rPr lang="lv-LV" sz="3600" dirty="0">
                <a:solidFill>
                  <a:schemeClr val="tx1"/>
                </a:solidFill>
              </a:rPr>
              <a:t> </a:t>
            </a:r>
            <a:r>
              <a:rPr lang="lv-LV" sz="3600" dirty="0" smtClean="0">
                <a:solidFill>
                  <a:schemeClr val="tx1"/>
                </a:solidFill>
              </a:rPr>
              <a:t>6</a:t>
            </a:r>
            <a:endParaRPr lang="en-GB" sz="3600" dirty="0">
              <a:solidFill>
                <a:schemeClr val="tx1"/>
              </a:solidFill>
            </a:endParaRPr>
          </a:p>
        </p:txBody>
      </p:sp>
    </p:spTree>
    <p:extLst>
      <p:ext uri="{BB962C8B-B14F-4D97-AF65-F5344CB8AC3E}">
        <p14:creationId xmlns:p14="http://schemas.microsoft.com/office/powerpoint/2010/main" val="801146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smtClean="0"/>
              <a:t>Ekspert tövsiyəsinin əsas məqamları:</a:t>
            </a:r>
            <a:endParaRPr lang="en-GB" b="1" dirty="0"/>
          </a:p>
        </p:txBody>
      </p:sp>
      <p:sp>
        <p:nvSpPr>
          <p:cNvPr id="3" name="Content Placeholder 2"/>
          <p:cNvSpPr>
            <a:spLocks noGrp="1"/>
          </p:cNvSpPr>
          <p:nvPr>
            <p:ph idx="1"/>
          </p:nvPr>
        </p:nvSpPr>
        <p:spPr>
          <a:xfrm>
            <a:off x="1993692" y="1622738"/>
            <a:ext cx="9510920" cy="4288484"/>
          </a:xfrm>
        </p:spPr>
        <p:txBody>
          <a:bodyPr>
            <a:normAutofit fontScale="92500" lnSpcReduction="10000"/>
          </a:bodyPr>
          <a:lstStyle/>
          <a:p>
            <a:pPr>
              <a:spcBef>
                <a:spcPts val="0"/>
              </a:spcBef>
              <a:buFont typeface="Calibri" panose="020F0502020204030204" pitchFamily="34" charset="0"/>
              <a:buChar char="!"/>
            </a:pPr>
            <a:r>
              <a:rPr lang="lv-LV" dirty="0" smtClean="0"/>
              <a:t>təhsil proqrammındakı məlum hər hansı bir problem/zəifl cəhət ilə bağlı tövsiyə verilməlidir</a:t>
            </a:r>
            <a:endParaRPr lang="en-GB" dirty="0"/>
          </a:p>
          <a:p>
            <a:pPr>
              <a:spcBef>
                <a:spcPts val="0"/>
              </a:spcBef>
              <a:buFont typeface="Calibri" panose="020F0502020204030204" pitchFamily="34" charset="0"/>
              <a:buChar char="!"/>
            </a:pPr>
            <a:endParaRPr lang="en-GB" dirty="0"/>
          </a:p>
          <a:p>
            <a:pPr>
              <a:spcBef>
                <a:spcPts val="0"/>
              </a:spcBef>
              <a:buFont typeface="Calibri" panose="020F0502020204030204" pitchFamily="34" charset="0"/>
              <a:buChar char="!"/>
            </a:pPr>
            <a:r>
              <a:rPr lang="az-Latn-AZ" dirty="0" smtClean="0"/>
              <a:t>Başa düşülən və ölçülə bilən olmalıdır </a:t>
            </a:r>
            <a:r>
              <a:rPr lang="en-GB" dirty="0" smtClean="0"/>
              <a:t>(</a:t>
            </a:r>
            <a:r>
              <a:rPr lang="az-Latn-AZ" dirty="0" smtClean="0"/>
              <a:t>tövsiyə icra olunars</a:t>
            </a:r>
            <a:r>
              <a:rPr lang="az-Latn-AZ" dirty="0" smtClean="0"/>
              <a:t>a müəyyən edilə bilən</a:t>
            </a:r>
            <a:r>
              <a:rPr lang="en-GB" dirty="0" smtClean="0"/>
              <a:t>)</a:t>
            </a:r>
            <a:endParaRPr lang="en-GB" dirty="0"/>
          </a:p>
          <a:p>
            <a:pPr>
              <a:spcBef>
                <a:spcPts val="0"/>
              </a:spcBef>
              <a:buFont typeface="Calibri" panose="020F0502020204030204" pitchFamily="34" charset="0"/>
              <a:buChar char="!"/>
            </a:pPr>
            <a:endParaRPr lang="en-GB" dirty="0"/>
          </a:p>
          <a:p>
            <a:pPr>
              <a:spcBef>
                <a:spcPts val="0"/>
              </a:spcBef>
              <a:buFont typeface="Calibri" panose="020F0502020204030204" pitchFamily="34" charset="0"/>
              <a:buChar char="!"/>
            </a:pPr>
            <a:r>
              <a:rPr lang="az-Latn-AZ" dirty="0" smtClean="0"/>
              <a:t>İcra üçün tələb olunan vaxtın </a:t>
            </a:r>
            <a:r>
              <a:rPr lang="az-Latn-AZ" dirty="0" err="1" smtClean="0"/>
              <a:t>göstərilməlidir</a:t>
            </a:r>
            <a:r>
              <a:rPr lang="az-Latn-AZ" dirty="0" smtClean="0"/>
              <a:t> </a:t>
            </a:r>
            <a:r>
              <a:rPr lang="en-GB" dirty="0" smtClean="0"/>
              <a:t>(</a:t>
            </a:r>
            <a:r>
              <a:rPr lang="az-Latn-AZ" dirty="0" smtClean="0"/>
              <a:t>qısa və ya uzunmüddətli</a:t>
            </a:r>
            <a:r>
              <a:rPr lang="en-GB" dirty="0" smtClean="0"/>
              <a:t>)</a:t>
            </a:r>
            <a:endParaRPr lang="en-GB" dirty="0"/>
          </a:p>
          <a:p>
            <a:pPr>
              <a:spcBef>
                <a:spcPts val="0"/>
              </a:spcBef>
              <a:buFont typeface="Calibri" panose="020F0502020204030204" pitchFamily="34" charset="0"/>
              <a:buChar char="!"/>
            </a:pPr>
            <a:endParaRPr lang="en-GB" dirty="0"/>
          </a:p>
          <a:p>
            <a:pPr>
              <a:spcBef>
                <a:spcPts val="0"/>
              </a:spcBef>
              <a:buFont typeface="Calibri" panose="020F0502020204030204" pitchFamily="34" charset="0"/>
              <a:buChar char="!"/>
            </a:pPr>
            <a:r>
              <a:rPr lang="az-Latn-AZ" dirty="0" smtClean="0"/>
              <a:t>Tövsiyənin nədən ibarət olduğu və kimə ünvanlandığı aydın </a:t>
            </a:r>
            <a:r>
              <a:rPr lang="az-Latn-AZ" dirty="0" err="1" smtClean="0"/>
              <a:t>göstərilməlidir</a:t>
            </a:r>
            <a:endParaRPr lang="lv-LV" dirty="0" smtClean="0"/>
          </a:p>
          <a:p>
            <a:pPr>
              <a:spcBef>
                <a:spcPts val="0"/>
              </a:spcBef>
              <a:buFont typeface="Calibri" panose="020F0502020204030204" pitchFamily="34" charset="0"/>
              <a:buChar char="!"/>
            </a:pPr>
            <a:endParaRPr lang="en-GB" dirty="0"/>
          </a:p>
          <a:p>
            <a:pPr>
              <a:spcBef>
                <a:spcPts val="0"/>
              </a:spcBef>
              <a:buFont typeface="Calibri" panose="020F0502020204030204" pitchFamily="34" charset="0"/>
              <a:buChar char="!"/>
            </a:pPr>
            <a:r>
              <a:rPr lang="az-Latn-AZ" dirty="0" smtClean="0"/>
              <a:t>Bu sahə və dünya üzrə qabaqcıl təcrübəy</a:t>
            </a:r>
            <a:r>
              <a:rPr lang="az-Latn-AZ" dirty="0" smtClean="0"/>
              <a:t>ə </a:t>
            </a:r>
            <a:r>
              <a:rPr lang="az-Latn-AZ" dirty="0" err="1" smtClean="0"/>
              <a:t>əsaslanmalıdır</a:t>
            </a:r>
            <a:r>
              <a:rPr lang="az-Latn-AZ" dirty="0" smtClean="0"/>
              <a:t> </a:t>
            </a:r>
            <a:endParaRPr lang="lv-LV" dirty="0" smtClean="0"/>
          </a:p>
          <a:p>
            <a:pPr marL="0" indent="0">
              <a:buNone/>
            </a:pPr>
            <a:endParaRPr lang="en-GB" dirty="0"/>
          </a:p>
        </p:txBody>
      </p:sp>
    </p:spTree>
    <p:extLst>
      <p:ext uri="{BB962C8B-B14F-4D97-AF65-F5344CB8AC3E}">
        <p14:creationId xmlns:p14="http://schemas.microsoft.com/office/powerpoint/2010/main" val="11193186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8918" y="365125"/>
            <a:ext cx="9704882" cy="1325563"/>
          </a:xfrm>
        </p:spPr>
        <p:txBody>
          <a:bodyPr/>
          <a:lstStyle/>
          <a:p>
            <a:r>
              <a:rPr lang="lv-LV" dirty="0" smtClean="0"/>
              <a:t>Məşğələ </a:t>
            </a:r>
            <a:r>
              <a:rPr lang="lv-LV" dirty="0" smtClean="0"/>
              <a:t>1</a:t>
            </a:r>
            <a:endParaRPr lang="en-GB" dirty="0"/>
          </a:p>
        </p:txBody>
      </p:sp>
      <p:sp>
        <p:nvSpPr>
          <p:cNvPr id="3" name="Content Placeholder 2"/>
          <p:cNvSpPr>
            <a:spLocks noGrp="1"/>
          </p:cNvSpPr>
          <p:nvPr>
            <p:ph idx="1"/>
          </p:nvPr>
        </p:nvSpPr>
        <p:spPr>
          <a:xfrm>
            <a:off x="2068642" y="1825625"/>
            <a:ext cx="9285157" cy="4351338"/>
          </a:xfrm>
        </p:spPr>
        <p:txBody>
          <a:bodyPr/>
          <a:lstStyle/>
          <a:p>
            <a:r>
              <a:rPr lang="lv-LV" dirty="0" smtClean="0"/>
              <a:t>Tövsiyələrin siyahısını oxuyun</a:t>
            </a:r>
            <a:endParaRPr lang="lv-LV" dirty="0" smtClean="0"/>
          </a:p>
          <a:p>
            <a:pPr marL="0" indent="0">
              <a:buNone/>
            </a:pPr>
            <a:endParaRPr lang="lv-LV" dirty="0" smtClean="0"/>
          </a:p>
          <a:p>
            <a:r>
              <a:rPr lang="lv-LV" dirty="0" smtClean="0"/>
              <a:t>Sualllara cavab verin:</a:t>
            </a:r>
            <a:endParaRPr lang="lv-LV" dirty="0" smtClean="0"/>
          </a:p>
          <a:p>
            <a:pPr lvl="1"/>
            <a:r>
              <a:rPr lang="lv-LV" sz="2800" b="1" dirty="0" smtClean="0"/>
              <a:t>Tövsiyələr: </a:t>
            </a:r>
            <a:endParaRPr lang="lv-LV" sz="2800" b="1" dirty="0" smtClean="0"/>
          </a:p>
          <a:p>
            <a:pPr lvl="2"/>
            <a:r>
              <a:rPr lang="lv-LV" sz="2400" b="1" dirty="0" smtClean="0"/>
              <a:t>A</a:t>
            </a:r>
            <a:r>
              <a:rPr lang="lv-LV" sz="2400" b="1" dirty="0" smtClean="0"/>
              <a:t>ydındırlarmı?</a:t>
            </a:r>
            <a:endParaRPr lang="lv-LV" sz="2400" b="1" dirty="0" smtClean="0"/>
          </a:p>
          <a:p>
            <a:pPr lvl="2"/>
            <a:r>
              <a:rPr lang="lv-LV" sz="2400" b="1" dirty="0" smtClean="0"/>
              <a:t>Ölçüləbiləndirlərmi?</a:t>
            </a:r>
            <a:endParaRPr lang="lv-LV" sz="2400" b="1" dirty="0" smtClean="0"/>
          </a:p>
          <a:p>
            <a:pPr lvl="2"/>
            <a:r>
              <a:rPr lang="az-Latn-AZ" sz="2400" b="1" dirty="0" smtClean="0"/>
              <a:t>İcra müddətini başa düşmək mümkündürmü?</a:t>
            </a:r>
            <a:endParaRPr lang="en-GB" dirty="0"/>
          </a:p>
        </p:txBody>
      </p:sp>
    </p:spTree>
    <p:extLst>
      <p:ext uri="{BB962C8B-B14F-4D97-AF65-F5344CB8AC3E}">
        <p14:creationId xmlns:p14="http://schemas.microsoft.com/office/powerpoint/2010/main" val="22632234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Məşğələ </a:t>
            </a:r>
            <a:r>
              <a:rPr lang="lv-LV" dirty="0" smtClean="0"/>
              <a:t>1: </a:t>
            </a:r>
            <a:r>
              <a:rPr lang="lv-LV" dirty="0"/>
              <a:t>Tövsiyə yaxşıdırmı?</a:t>
            </a:r>
            <a:endParaRPr lang="en-GB" dirty="0"/>
          </a:p>
        </p:txBody>
      </p:sp>
      <p:sp>
        <p:nvSpPr>
          <p:cNvPr id="3" name="Content Placeholder 2"/>
          <p:cNvSpPr>
            <a:spLocks noGrp="1"/>
          </p:cNvSpPr>
          <p:nvPr>
            <p:ph idx="1"/>
          </p:nvPr>
        </p:nvSpPr>
        <p:spPr>
          <a:xfrm>
            <a:off x="838199" y="1469036"/>
            <a:ext cx="10974049" cy="5126636"/>
          </a:xfrm>
        </p:spPr>
        <p:txBody>
          <a:bodyPr>
            <a:normAutofit/>
          </a:bodyPr>
          <a:lstStyle/>
          <a:p>
            <a:pPr marL="514350" lvl="0" indent="-514350">
              <a:buFont typeface="+mj-lt"/>
              <a:buAutoNum type="arabicParenR"/>
            </a:pPr>
            <a:r>
              <a:rPr lang="az-Latn-AZ" sz="3100" dirty="0" smtClean="0"/>
              <a:t>ATM təhsil proqramına xarici tələbələri cəlb etməyə hazırlaşır, ATM-</a:t>
            </a:r>
            <a:r>
              <a:rPr lang="az-Latn-AZ" sz="3100" dirty="0" err="1" smtClean="0"/>
              <a:t>in</a:t>
            </a:r>
            <a:r>
              <a:rPr lang="az-Latn-AZ" sz="3100" dirty="0" smtClean="0"/>
              <a:t> internet səhifəsi nəzərdən keçirilməli və </a:t>
            </a:r>
            <a:r>
              <a:rPr lang="az-Latn-AZ" sz="3100" dirty="0" err="1" smtClean="0"/>
              <a:t>yaxşılaşdırılmalıdır</a:t>
            </a:r>
            <a:r>
              <a:rPr lang="az-Latn-AZ" sz="3100" dirty="0" smtClean="0"/>
              <a:t>. </a:t>
            </a:r>
            <a:endParaRPr lang="en-GB" sz="3100" dirty="0"/>
          </a:p>
          <a:p>
            <a:pPr marL="514350" lvl="0" indent="-514350">
              <a:buFont typeface="+mj-lt"/>
              <a:buAutoNum type="arabicParenR"/>
            </a:pPr>
            <a:r>
              <a:rPr lang="az-Latn-AZ" sz="3100" dirty="0" smtClean="0"/>
              <a:t>Təhsil proqramının təlim nəticələri və fənlərin təlim nəticələri arasındakı əlaqə </a:t>
            </a:r>
            <a:r>
              <a:rPr lang="az-Latn-AZ" sz="3100" dirty="0" err="1" smtClean="0"/>
              <a:t>yaxşılaşdırılmalıdır</a:t>
            </a:r>
            <a:r>
              <a:rPr lang="az-Latn-AZ" sz="3100" dirty="0" smtClean="0"/>
              <a:t>. </a:t>
            </a:r>
            <a:endParaRPr lang="en-GB" sz="3100" dirty="0"/>
          </a:p>
          <a:p>
            <a:pPr marL="514350" lvl="0" indent="-514350">
              <a:buFont typeface="+mj-lt"/>
              <a:buAutoNum type="arabicParenR"/>
            </a:pPr>
            <a:r>
              <a:rPr lang="az-Latn-AZ" sz="3100" dirty="0" smtClean="0"/>
              <a:t>Keyfiyyət idarəetmə sistemi üzrə proseduralarla bağlı məlumat bütün maraqlı tərəflərə </a:t>
            </a:r>
            <a:r>
              <a:rPr lang="az-Latn-AZ" sz="3100" dirty="0" err="1" smtClean="0"/>
              <a:t>çatdırılmalıdır</a:t>
            </a:r>
            <a:r>
              <a:rPr lang="az-Latn-AZ" sz="3100" dirty="0" smtClean="0"/>
              <a:t>. </a:t>
            </a:r>
            <a:endParaRPr lang="en-GB" sz="3100" dirty="0"/>
          </a:p>
          <a:p>
            <a:pPr marL="514350" lvl="0" indent="-514350">
              <a:buFont typeface="+mj-lt"/>
              <a:buAutoNum type="arabicParenR"/>
            </a:pPr>
            <a:r>
              <a:rPr lang="az-Latn-AZ" sz="3100" dirty="0" smtClean="0"/>
              <a:t>Fənlərin təsviri və onların təlim nəticələri ilə uzlaşması </a:t>
            </a:r>
            <a:r>
              <a:rPr lang="az-Latn-AZ" sz="3100" dirty="0" err="1" smtClean="0"/>
              <a:t>təkmilləşdirilməlidir</a:t>
            </a:r>
            <a:r>
              <a:rPr lang="az-Latn-AZ" sz="3100" dirty="0" smtClean="0"/>
              <a:t>. </a:t>
            </a:r>
          </a:p>
        </p:txBody>
      </p:sp>
    </p:spTree>
    <p:extLst>
      <p:ext uri="{BB962C8B-B14F-4D97-AF65-F5344CB8AC3E}">
        <p14:creationId xmlns:p14="http://schemas.microsoft.com/office/powerpoint/2010/main" val="9619992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514350" lvl="0" indent="-514350">
              <a:buFont typeface="+mj-lt"/>
              <a:buAutoNum type="arabicParenR"/>
            </a:pPr>
            <a:r>
              <a:rPr lang="az-Latn-AZ" dirty="0"/>
              <a:t>Bu təhsil proqramının video konfrans əsaslı proqrama çevrilməsi faydalı olardı. Bu, tələbələrin sayının artmasına kömək edə bilər. </a:t>
            </a:r>
            <a:endParaRPr lang="en-GB" dirty="0"/>
          </a:p>
          <a:p>
            <a:pPr marL="514350" lvl="0" indent="-514350">
              <a:buFont typeface="+mj-lt"/>
              <a:buAutoNum type="arabicParenR"/>
            </a:pPr>
            <a:r>
              <a:rPr lang="az-Latn-AZ" dirty="0"/>
              <a:t>Professor-müəllim heyəti və tələbələrin ingilis dili biliklərini artırmaqda davam edin. Rəhbərlik professor-müəllim heyətini elmi konfranslarda iştirak etməyə və ATM-</a:t>
            </a:r>
            <a:r>
              <a:rPr lang="az-Latn-AZ" dirty="0" err="1"/>
              <a:t>in</a:t>
            </a:r>
            <a:r>
              <a:rPr lang="az-Latn-AZ" dirty="0"/>
              <a:t> yaratdığı imkanlardan istifadə etməyə </a:t>
            </a:r>
            <a:r>
              <a:rPr lang="az-Latn-AZ" dirty="0" err="1"/>
              <a:t>stimullaşdırmalıdır</a:t>
            </a:r>
            <a:r>
              <a:rPr lang="az-Latn-AZ" dirty="0"/>
              <a:t> (ödənişsiz ingilis dili kursları).</a:t>
            </a:r>
            <a:endParaRPr lang="en-GB" dirty="0"/>
          </a:p>
          <a:p>
            <a:pPr marL="514350" lvl="0" indent="-514350">
              <a:buFont typeface="+mj-lt"/>
              <a:buAutoNum type="arabicParenR"/>
            </a:pPr>
            <a:r>
              <a:rPr lang="az-Latn-AZ" dirty="0"/>
              <a:t>Professor-müəllim heyəti və tələbələrin tədqiqata cəlb edilməsi üçün tədqiqat məsələlərinin daha da önə çəkilməsi. </a:t>
            </a:r>
            <a:endParaRPr lang="lv-LV" dirty="0"/>
          </a:p>
          <a:p>
            <a:pPr marL="514350" indent="-514350">
              <a:buFont typeface="+mj-lt"/>
              <a:buAutoNum type="arabicParenR"/>
            </a:pPr>
            <a:r>
              <a:rPr lang="az-Latn-AZ" dirty="0"/>
              <a:t>Rəhbərliyin mühazirəçiləri </a:t>
            </a:r>
            <a:r>
              <a:rPr lang="az-Latn-AZ" dirty="0" err="1"/>
              <a:t>stimullaşdırması</a:t>
            </a:r>
            <a:r>
              <a:rPr lang="az-Latn-AZ" dirty="0"/>
              <a:t> və ya işlərində keyfiyyət olmadığı təqdirdə digərləri ilə əvəz etməsi tövsiyə olunur. </a:t>
            </a:r>
            <a:endParaRPr lang="en-GB" dirty="0"/>
          </a:p>
          <a:p>
            <a:endParaRPr lang="en-GB" dirty="0"/>
          </a:p>
        </p:txBody>
      </p:sp>
    </p:spTree>
    <p:extLst>
      <p:ext uri="{BB962C8B-B14F-4D97-AF65-F5344CB8AC3E}">
        <p14:creationId xmlns:p14="http://schemas.microsoft.com/office/powerpoint/2010/main" val="36695257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lv-LV" dirty="0"/>
              <a:t>Məşğələ </a:t>
            </a:r>
            <a:r>
              <a:rPr lang="lv-LV" dirty="0"/>
              <a:t>1: </a:t>
            </a:r>
            <a:r>
              <a:rPr lang="lv-LV" dirty="0" smtClean="0"/>
              <a:t>Tövsiyə yaxşıdırmı?</a:t>
            </a:r>
            <a:endParaRPr lang="en-GB" dirty="0"/>
          </a:p>
        </p:txBody>
      </p:sp>
      <p:sp>
        <p:nvSpPr>
          <p:cNvPr id="3" name="Content Placeholder 2"/>
          <p:cNvSpPr>
            <a:spLocks noGrp="1"/>
          </p:cNvSpPr>
          <p:nvPr>
            <p:ph idx="1"/>
          </p:nvPr>
        </p:nvSpPr>
        <p:spPr>
          <a:xfrm>
            <a:off x="838199" y="1325563"/>
            <a:ext cx="10764187" cy="5165177"/>
          </a:xfrm>
        </p:spPr>
        <p:txBody>
          <a:bodyPr>
            <a:normAutofit fontScale="92500" lnSpcReduction="10000"/>
          </a:bodyPr>
          <a:lstStyle/>
          <a:p>
            <a:pPr marL="514350" lvl="0" indent="-514350">
              <a:buFont typeface="+mj-lt"/>
              <a:buAutoNum type="arabicParenR"/>
            </a:pPr>
            <a:r>
              <a:rPr lang="az-Latn-AZ" dirty="0" smtClean="0"/>
              <a:t>Professor-müəllim </a:t>
            </a:r>
            <a:r>
              <a:rPr lang="az-Latn-AZ" dirty="0"/>
              <a:t>heyət tədris olunan fənlərin məzmununun </a:t>
            </a:r>
            <a:r>
              <a:rPr lang="az-Latn-AZ" dirty="0" smtClean="0"/>
              <a:t>hazırlanması </a:t>
            </a:r>
            <a:r>
              <a:rPr lang="az-Latn-AZ" dirty="0"/>
              <a:t>və </a:t>
            </a:r>
            <a:r>
              <a:rPr lang="az-Latn-AZ" dirty="0" err="1"/>
              <a:t>yaxşılaşdırılması</a:t>
            </a:r>
            <a:r>
              <a:rPr lang="az-Latn-AZ" dirty="0"/>
              <a:t> üzrə </a:t>
            </a:r>
            <a:r>
              <a:rPr lang="az-Latn-AZ" dirty="0" err="1"/>
              <a:t>prosedurun</a:t>
            </a:r>
            <a:r>
              <a:rPr lang="az-Latn-AZ" dirty="0"/>
              <a:t> müəyyən olunması və </a:t>
            </a:r>
            <a:r>
              <a:rPr lang="az-Latn-AZ" dirty="0" err="1"/>
              <a:t>təkmilləşdirilməsində</a:t>
            </a:r>
            <a:r>
              <a:rPr lang="az-Latn-AZ" dirty="0"/>
              <a:t> iştirak </a:t>
            </a:r>
            <a:r>
              <a:rPr lang="az-Latn-AZ" dirty="0" smtClean="0"/>
              <a:t>etməlidir. </a:t>
            </a:r>
            <a:endParaRPr lang="en-GB" dirty="0"/>
          </a:p>
          <a:p>
            <a:pPr marL="514350" lvl="0" indent="-514350">
              <a:buFont typeface="+mj-lt"/>
              <a:buAutoNum type="arabicParenR"/>
            </a:pPr>
            <a:r>
              <a:rPr lang="az-Latn-AZ" dirty="0" smtClean="0"/>
              <a:t>Magistr </a:t>
            </a:r>
            <a:r>
              <a:rPr lang="az-Latn-AZ" dirty="0"/>
              <a:t>pilləsi üzrə təhsil proqramına daha əvvəl müxtəlif fakültələri və ixtisasları bitirmiş tələbələr qəbul edilirsə, bəzi tələbələrin təhsilindəki boşluqlar qəbuldan əvvəl aydın şəkildə müəyyən edilməli, bu boşluqları doldurmaq üçün əlavə kurslar təşkil olunmalı və ali təhsil müəssisəsinin həmin sahədəki bakalavr dərəcəsi üzrə </a:t>
            </a:r>
            <a:r>
              <a:rPr lang="az-Latn-AZ" dirty="0" smtClean="0"/>
              <a:t>təhsil proqramı </a:t>
            </a:r>
            <a:r>
              <a:rPr lang="az-Latn-AZ" dirty="0"/>
              <a:t>ilə </a:t>
            </a:r>
            <a:r>
              <a:rPr lang="az-Latn-AZ" dirty="0" err="1"/>
              <a:t>təkrarlanmanın</a:t>
            </a:r>
            <a:r>
              <a:rPr lang="az-Latn-AZ" dirty="0"/>
              <a:t> baş </a:t>
            </a:r>
            <a:r>
              <a:rPr lang="az-Latn-AZ" dirty="0" err="1"/>
              <a:t>verməməsi</a:t>
            </a:r>
            <a:r>
              <a:rPr lang="az-Latn-AZ" dirty="0"/>
              <a:t> şərti ilə tələbənin təhsil </a:t>
            </a:r>
            <a:r>
              <a:rPr lang="az-Latn-AZ" dirty="0" smtClean="0"/>
              <a:t>proqramına </a:t>
            </a:r>
            <a:r>
              <a:rPr lang="az-Latn-AZ" dirty="0"/>
              <a:t>inteqrasiyası </a:t>
            </a:r>
            <a:r>
              <a:rPr lang="az-Latn-AZ" dirty="0" err="1"/>
              <a:t>asanlaşdırılmalıdır</a:t>
            </a:r>
            <a:r>
              <a:rPr lang="az-Latn-AZ" dirty="0"/>
              <a:t>. </a:t>
            </a:r>
            <a:endParaRPr lang="en-GB" dirty="0"/>
          </a:p>
          <a:p>
            <a:pPr marL="514350" lvl="0" indent="-514350">
              <a:buFont typeface="+mj-lt"/>
              <a:buAutoNum type="arabicParenR"/>
            </a:pPr>
            <a:r>
              <a:rPr lang="az-Latn-AZ" dirty="0"/>
              <a:t>Təhsil proqramının </a:t>
            </a:r>
            <a:r>
              <a:rPr lang="az-Latn-AZ" dirty="0" err="1"/>
              <a:t>beynəlmiləlləşdirilməsi</a:t>
            </a:r>
            <a:r>
              <a:rPr lang="az-Latn-AZ" dirty="0"/>
              <a:t> üçün aktiv strategiya hazırlanmalı və həyata </a:t>
            </a:r>
            <a:r>
              <a:rPr lang="az-Latn-AZ" dirty="0" err="1"/>
              <a:t>keçirilməlidir</a:t>
            </a:r>
            <a:r>
              <a:rPr lang="az-Latn-AZ" dirty="0"/>
              <a:t>. </a:t>
            </a:r>
            <a:endParaRPr lang="en-GB" dirty="0" smtClean="0"/>
          </a:p>
          <a:p>
            <a:pPr marL="514350" lvl="0" indent="-514350">
              <a:buFont typeface="+mj-lt"/>
              <a:buAutoNum type="arabicParenR"/>
            </a:pPr>
            <a:r>
              <a:rPr lang="en-GB" dirty="0" err="1" smtClean="0"/>
              <a:t>Tədqiqat</a:t>
            </a:r>
            <a:r>
              <a:rPr lang="en-GB" dirty="0" smtClean="0"/>
              <a:t> </a:t>
            </a:r>
            <a:r>
              <a:rPr lang="en-GB" dirty="0" err="1"/>
              <a:t>çox</a:t>
            </a:r>
            <a:r>
              <a:rPr lang="en-GB" dirty="0"/>
              <a:t> </a:t>
            </a:r>
            <a:r>
              <a:rPr lang="en-GB" dirty="0" err="1"/>
              <a:t>zəifdir</a:t>
            </a:r>
            <a:r>
              <a:rPr lang="en-GB" dirty="0"/>
              <a:t>, </a:t>
            </a:r>
            <a:r>
              <a:rPr lang="az-Latn-AZ" dirty="0" smtClean="0"/>
              <a:t>ATM </a:t>
            </a:r>
            <a:r>
              <a:rPr lang="en-GB" dirty="0" err="1" smtClean="0"/>
              <a:t>yalnız</a:t>
            </a:r>
            <a:r>
              <a:rPr lang="en-GB" dirty="0" smtClean="0"/>
              <a:t> </a:t>
            </a:r>
            <a:r>
              <a:rPr lang="az-Latn-AZ" dirty="0" smtClean="0"/>
              <a:t>təhsil istiqamətləri </a:t>
            </a:r>
            <a:r>
              <a:rPr lang="en-GB" dirty="0" err="1" smtClean="0"/>
              <a:t>və</a:t>
            </a:r>
            <a:r>
              <a:rPr lang="en-GB" dirty="0" smtClean="0"/>
              <a:t> </a:t>
            </a:r>
            <a:r>
              <a:rPr lang="en-GB" dirty="0" err="1"/>
              <a:t>ixtisaslı</a:t>
            </a:r>
            <a:r>
              <a:rPr lang="en-GB" dirty="0"/>
              <a:t> </a:t>
            </a:r>
            <a:r>
              <a:rPr lang="en-GB" dirty="0" err="1"/>
              <a:t>kadrlar</a:t>
            </a:r>
            <a:r>
              <a:rPr lang="en-GB" dirty="0"/>
              <a:t> </a:t>
            </a:r>
            <a:r>
              <a:rPr lang="az-Latn-AZ" dirty="0" smtClean="0"/>
              <a:t>axtarışındadır. </a:t>
            </a:r>
            <a:endParaRPr lang="en-GB" dirty="0" smtClean="0"/>
          </a:p>
        </p:txBody>
      </p:sp>
    </p:spTree>
    <p:extLst>
      <p:ext uri="{BB962C8B-B14F-4D97-AF65-F5344CB8AC3E}">
        <p14:creationId xmlns:p14="http://schemas.microsoft.com/office/powerpoint/2010/main" val="2735600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514350" lvl="0" indent="-514350">
              <a:buFont typeface="+mj-lt"/>
              <a:buAutoNum type="arabicParenR"/>
            </a:pPr>
            <a:r>
              <a:rPr lang="en-GB" dirty="0" err="1"/>
              <a:t>Elektron</a:t>
            </a:r>
            <a:r>
              <a:rPr lang="en-GB" dirty="0"/>
              <a:t> </a:t>
            </a:r>
            <a:r>
              <a:rPr lang="en-GB" dirty="0" err="1"/>
              <a:t>təhsil</a:t>
            </a:r>
            <a:r>
              <a:rPr lang="en-GB" dirty="0"/>
              <a:t> </a:t>
            </a:r>
            <a:r>
              <a:rPr lang="en-GB" dirty="0" err="1"/>
              <a:t>üçün</a:t>
            </a:r>
            <a:r>
              <a:rPr lang="en-GB" dirty="0"/>
              <a:t> </a:t>
            </a:r>
            <a:r>
              <a:rPr lang="en-GB" dirty="0" err="1"/>
              <a:t>texniki</a:t>
            </a:r>
            <a:r>
              <a:rPr lang="en-GB" dirty="0"/>
              <a:t> </a:t>
            </a:r>
            <a:r>
              <a:rPr lang="en-GB" dirty="0" err="1"/>
              <a:t>və</a:t>
            </a:r>
            <a:r>
              <a:rPr lang="en-GB" dirty="0"/>
              <a:t> </a:t>
            </a:r>
            <a:r>
              <a:rPr lang="en-GB" dirty="0" err="1"/>
              <a:t>didaktik</a:t>
            </a:r>
            <a:r>
              <a:rPr lang="en-GB" dirty="0"/>
              <a:t> </a:t>
            </a:r>
            <a:r>
              <a:rPr lang="en-GB" dirty="0" err="1"/>
              <a:t>dəstək</a:t>
            </a:r>
            <a:r>
              <a:rPr lang="en-GB" dirty="0"/>
              <a:t> </a:t>
            </a:r>
            <a:r>
              <a:rPr lang="az-Latn-AZ" dirty="0" err="1"/>
              <a:t>gücləndirilməlidir</a:t>
            </a:r>
            <a:r>
              <a:rPr lang="en-GB" dirty="0"/>
              <a:t>.</a:t>
            </a:r>
          </a:p>
          <a:p>
            <a:pPr marL="514350" lvl="0" indent="-514350">
              <a:buFont typeface="+mj-lt"/>
              <a:buAutoNum type="arabicParenR"/>
            </a:pPr>
            <a:r>
              <a:rPr lang="en-GB" dirty="0" err="1"/>
              <a:t>Nəşr</a:t>
            </a:r>
            <a:r>
              <a:rPr lang="en-GB" dirty="0"/>
              <a:t> </a:t>
            </a:r>
            <a:r>
              <a:rPr lang="en-GB" dirty="0" err="1"/>
              <a:t>siyasəti</a:t>
            </a:r>
            <a:r>
              <a:rPr lang="en-GB" dirty="0"/>
              <a:t> </a:t>
            </a:r>
            <a:r>
              <a:rPr lang="az-Latn-AZ" dirty="0"/>
              <a:t> işlənib </a:t>
            </a:r>
            <a:r>
              <a:rPr lang="en-GB" dirty="0" err="1"/>
              <a:t>hazırlanmalıdır</a:t>
            </a:r>
            <a:r>
              <a:rPr lang="en-GB" dirty="0"/>
              <a:t>.</a:t>
            </a:r>
            <a:endParaRPr lang="lv-LV" dirty="0"/>
          </a:p>
          <a:p>
            <a:pPr marL="514350" indent="-514350">
              <a:buFont typeface="+mj-lt"/>
              <a:buAutoNum type="arabicParenR"/>
            </a:pPr>
            <a:r>
              <a:rPr lang="az-Latn-AZ" dirty="0"/>
              <a:t>Təhsil proqramını idarə edən şəxslər həm tələbələri, həm də professor-müəllim heyətini </a:t>
            </a:r>
            <a:r>
              <a:rPr lang="az-Latn-AZ" dirty="0" err="1"/>
              <a:t>mobillik</a:t>
            </a:r>
            <a:r>
              <a:rPr lang="az-Latn-AZ" dirty="0"/>
              <a:t> proqramlarına cəlb etmək üçün </a:t>
            </a:r>
            <a:r>
              <a:rPr lang="az-Latn-AZ" dirty="0" err="1"/>
              <a:t>stimullaşdırıcı</a:t>
            </a:r>
            <a:r>
              <a:rPr lang="az-Latn-AZ" dirty="0"/>
              <a:t> alətlər işləyib </a:t>
            </a:r>
            <a:r>
              <a:rPr lang="az-Latn-AZ" dirty="0" err="1"/>
              <a:t>hazırlamalıdır</a:t>
            </a:r>
            <a:r>
              <a:rPr lang="az-Latn-AZ" dirty="0"/>
              <a:t>. </a:t>
            </a:r>
            <a:endParaRPr lang="en-GB" dirty="0"/>
          </a:p>
          <a:p>
            <a:pPr marL="514350" indent="-514350">
              <a:buFont typeface="+mj-lt"/>
              <a:buAutoNum type="arabicParenR"/>
            </a:pPr>
            <a:r>
              <a:rPr lang="az-Latn-AZ" dirty="0"/>
              <a:t>İşəgötürənlərin yüksək səviyyədə cəlb olunması peşəkar bir proqram üçün faydalı olardı. </a:t>
            </a:r>
            <a:r>
              <a:rPr lang="az-Latn-AZ" dirty="0" smtClean="0"/>
              <a:t> </a:t>
            </a:r>
            <a:endParaRPr lang="en-GB" dirty="0"/>
          </a:p>
          <a:p>
            <a:endParaRPr lang="ru-RU" dirty="0"/>
          </a:p>
        </p:txBody>
      </p:sp>
    </p:spTree>
    <p:extLst>
      <p:ext uri="{BB962C8B-B14F-4D97-AF65-F5344CB8AC3E}">
        <p14:creationId xmlns:p14="http://schemas.microsoft.com/office/powerpoint/2010/main" val="15088286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Məşğələ</a:t>
            </a:r>
            <a:r>
              <a:rPr lang="lv-LV" dirty="0" smtClean="0"/>
              <a:t> </a:t>
            </a:r>
            <a:r>
              <a:rPr lang="lv-LV" dirty="0" smtClean="0"/>
              <a:t>2</a:t>
            </a:r>
            <a:br>
              <a:rPr lang="lv-LV" dirty="0" smtClean="0"/>
            </a:br>
            <a:r>
              <a:rPr lang="lv-LV" dirty="0" smtClean="0"/>
              <a:t>Yaxşı tövsiyələrin yazılması</a:t>
            </a:r>
            <a:endParaRPr lang="en-GB" dirty="0"/>
          </a:p>
        </p:txBody>
      </p:sp>
      <p:sp>
        <p:nvSpPr>
          <p:cNvPr id="3" name="Content Placeholder 2"/>
          <p:cNvSpPr>
            <a:spLocks noGrp="1"/>
          </p:cNvSpPr>
          <p:nvPr>
            <p:ph idx="1"/>
          </p:nvPr>
        </p:nvSpPr>
        <p:spPr>
          <a:xfrm>
            <a:off x="1394085" y="2133600"/>
            <a:ext cx="10110527" cy="3919470"/>
          </a:xfrm>
        </p:spPr>
        <p:txBody>
          <a:bodyPr>
            <a:normAutofit/>
          </a:bodyPr>
          <a:lstStyle/>
          <a:p>
            <a:pPr>
              <a:lnSpc>
                <a:spcPct val="120000"/>
              </a:lnSpc>
              <a:spcBef>
                <a:spcPts val="0"/>
              </a:spcBef>
            </a:pPr>
            <a:r>
              <a:rPr lang="lv-LV" dirty="0" smtClean="0"/>
              <a:t>Hər bir qrup müəyyən qiymətləndirmə sahəsi üçün 2 tövsiyə yazır </a:t>
            </a:r>
            <a:endParaRPr lang="lv-LV" dirty="0"/>
          </a:p>
          <a:p>
            <a:pPr marL="0" indent="0">
              <a:lnSpc>
                <a:spcPct val="120000"/>
              </a:lnSpc>
              <a:spcBef>
                <a:spcPts val="0"/>
              </a:spcBef>
              <a:buNone/>
            </a:pPr>
            <a:endParaRPr lang="lv-LV" dirty="0" smtClean="0"/>
          </a:p>
          <a:p>
            <a:pPr>
              <a:lnSpc>
                <a:spcPct val="120000"/>
              </a:lnSpc>
              <a:spcBef>
                <a:spcPts val="0"/>
              </a:spcBef>
            </a:pPr>
            <a:r>
              <a:rPr lang="lv-LV" dirty="0" smtClean="0"/>
              <a:t>Tövsiyələr təqdim olunur</a:t>
            </a:r>
            <a:endParaRPr lang="lv-LV" dirty="0" smtClean="0"/>
          </a:p>
          <a:p>
            <a:pPr marL="0" indent="0">
              <a:lnSpc>
                <a:spcPct val="120000"/>
              </a:lnSpc>
              <a:spcBef>
                <a:spcPts val="0"/>
              </a:spcBef>
              <a:buNone/>
            </a:pPr>
            <a:endParaRPr lang="lv-LV" dirty="0" smtClean="0"/>
          </a:p>
          <a:p>
            <a:pPr>
              <a:lnSpc>
                <a:spcPct val="120000"/>
              </a:lnSpc>
              <a:spcBef>
                <a:spcPts val="0"/>
              </a:spcBef>
            </a:pPr>
            <a:r>
              <a:rPr lang="lv-LV" dirty="0" smtClean="0"/>
              <a:t>Müzakirə </a:t>
            </a:r>
            <a:endParaRPr lang="lv-LV" dirty="0" smtClean="0"/>
          </a:p>
          <a:p>
            <a:pPr marL="0" lvl="0" indent="0">
              <a:lnSpc>
                <a:spcPct val="120000"/>
              </a:lnSpc>
              <a:spcBef>
                <a:spcPts val="0"/>
              </a:spcBef>
              <a:buNone/>
            </a:pPr>
            <a:endParaRPr lang="en-GB" dirty="0"/>
          </a:p>
        </p:txBody>
      </p:sp>
    </p:spTree>
    <p:extLst>
      <p:ext uri="{BB962C8B-B14F-4D97-AF65-F5344CB8AC3E}">
        <p14:creationId xmlns:p14="http://schemas.microsoft.com/office/powerpoint/2010/main" val="41636526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7257" y="0"/>
            <a:ext cx="10515600" cy="1091821"/>
          </a:xfrm>
        </p:spPr>
        <p:txBody>
          <a:bodyPr/>
          <a:lstStyle/>
          <a:p>
            <a:pPr algn="ctr"/>
            <a:r>
              <a:rPr lang="lv-LV" dirty="0"/>
              <a:t>Əsas mərhələlər</a:t>
            </a:r>
            <a:endParaRPr lang="en-GB" dirty="0"/>
          </a:p>
        </p:txBody>
      </p:sp>
      <p:graphicFrame>
        <p:nvGraphicFramePr>
          <p:cNvPr id="3" name="Diagram 2"/>
          <p:cNvGraphicFramePr/>
          <p:nvPr>
            <p:extLst/>
          </p:nvPr>
        </p:nvGraphicFramePr>
        <p:xfrm>
          <a:off x="531223" y="794327"/>
          <a:ext cx="11225348" cy="5874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3577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1793459"/>
          </a:xfrm>
        </p:spPr>
        <p:txBody>
          <a:bodyPr>
            <a:noAutofit/>
          </a:bodyPr>
          <a:lstStyle/>
          <a:p>
            <a:r>
              <a:rPr lang="lt-LT" altLang="lt-LT" sz="2600" b="1" dirty="0" smtClean="0">
                <a:latin typeface="Candara" panose="020E0502030303020204" pitchFamily="34" charset="0"/>
              </a:rPr>
              <a:t>AST </a:t>
            </a:r>
            <a:r>
              <a:rPr lang="lt-LT" altLang="lt-LT" sz="2600" b="1" dirty="0">
                <a:latin typeface="Candara" panose="020E0502030303020204" pitchFamily="34" charset="0"/>
              </a:rPr>
              <a:t>2.6 </a:t>
            </a:r>
            <a:r>
              <a:rPr lang="az-Latn-AZ" altLang="lt-LT" sz="2600" b="1" dirty="0" smtClean="0">
                <a:latin typeface="Candara" panose="020E0502030303020204" pitchFamily="34" charset="0"/>
              </a:rPr>
              <a:t>Hesabat standartı</a:t>
            </a:r>
            <a:r>
              <a:rPr lang="en-GB" altLang="lt-LT" sz="2600" b="1" dirty="0" smtClean="0">
                <a:latin typeface="Candara" panose="020E0502030303020204" pitchFamily="34" charset="0"/>
              </a:rPr>
              <a:t>:</a:t>
            </a:r>
            <a:r>
              <a:rPr lang="lv-LV" altLang="lt-LT" sz="2600" b="1" dirty="0" smtClean="0">
                <a:latin typeface="Candara" panose="020E0502030303020204" pitchFamily="34" charset="0"/>
              </a:rPr>
              <a:t/>
            </a:r>
            <a:br>
              <a:rPr lang="lv-LV" altLang="lt-LT" sz="2600" b="1" dirty="0" smtClean="0">
                <a:latin typeface="Candara" panose="020E0502030303020204" pitchFamily="34" charset="0"/>
              </a:rPr>
            </a:br>
            <a:r>
              <a:rPr lang="en-GB" altLang="lt-LT" sz="2600" b="1" dirty="0" smtClean="0">
                <a:latin typeface="Candara" panose="020E0502030303020204" pitchFamily="34" charset="0"/>
              </a:rPr>
              <a:t> </a:t>
            </a:r>
            <a:r>
              <a:rPr lang="lt-LT" altLang="lt-LT" sz="2600" dirty="0">
                <a:latin typeface="Candara" panose="020E0502030303020204" pitchFamily="34" charset="0"/>
              </a:rPr>
              <a:t/>
            </a:r>
            <a:br>
              <a:rPr lang="lt-LT" altLang="lt-LT" sz="2600" dirty="0">
                <a:latin typeface="Candara" panose="020E0502030303020204" pitchFamily="34" charset="0"/>
              </a:rPr>
            </a:br>
            <a:r>
              <a:rPr lang="az-Latn-AZ" altLang="lt-LT" sz="2600" b="1" u="sng" dirty="0" smtClean="0">
                <a:latin typeface="Candara" panose="020E0502030303020204" pitchFamily="34" charset="0"/>
              </a:rPr>
              <a:t>Ekspertlərin </a:t>
            </a:r>
            <a:r>
              <a:rPr lang="az-Latn-AZ" altLang="lt-LT" sz="2600" b="1" u="sng" dirty="0">
                <a:latin typeface="Candara" panose="020E0502030303020204" pitchFamily="34" charset="0"/>
              </a:rPr>
              <a:t>hesabatları tam dərc edilməli və elmi dairələr, xarici tərəfdaşlar və digər maraqlı fərdlər üçün aydın və </a:t>
            </a:r>
            <a:r>
              <a:rPr lang="az-Latn-AZ" altLang="lt-LT" sz="2600" b="1" u="sng" dirty="0" err="1">
                <a:latin typeface="Candara" panose="020E0502030303020204" pitchFamily="34" charset="0"/>
              </a:rPr>
              <a:t>əlçatarlı</a:t>
            </a:r>
            <a:r>
              <a:rPr lang="az-Latn-AZ" altLang="lt-LT" sz="2600" b="1" u="sng" dirty="0">
                <a:latin typeface="Candara" panose="020E0502030303020204" pitchFamily="34" charset="0"/>
              </a:rPr>
              <a:t> olmalıdır. </a:t>
            </a:r>
            <a:endParaRPr lang="en-GB" sz="2600" b="1" u="sng" dirty="0"/>
          </a:p>
        </p:txBody>
      </p:sp>
      <p:pic>
        <p:nvPicPr>
          <p:cNvPr id="6" name="Content Placeholder 5"/>
          <p:cNvPicPr>
            <a:picLocks noGrp="1" noChangeAspect="1"/>
          </p:cNvPicPr>
          <p:nvPr>
            <p:ph idx="1"/>
          </p:nvPr>
        </p:nvPicPr>
        <p:blipFill>
          <a:blip r:embed="rId2"/>
          <a:stretch>
            <a:fillRect/>
          </a:stretch>
        </p:blipFill>
        <p:spPr>
          <a:xfrm>
            <a:off x="2092087" y="2158583"/>
            <a:ext cx="8334295" cy="4524146"/>
          </a:xfrm>
          <a:prstGeom prst="rect">
            <a:avLst/>
          </a:prstGeom>
        </p:spPr>
      </p:pic>
    </p:spTree>
    <p:extLst>
      <p:ext uri="{BB962C8B-B14F-4D97-AF65-F5344CB8AC3E}">
        <p14:creationId xmlns:p14="http://schemas.microsoft.com/office/powerpoint/2010/main" val="1898092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v-LV" dirty="0" smtClean="0"/>
              <a:t>Qiymətləndirmə hesabatının yazılması</a:t>
            </a:r>
            <a:r>
              <a:rPr lang="lv-LV" dirty="0"/>
              <a:t/>
            </a:r>
            <a:br>
              <a:rPr lang="lv-LV" dirty="0"/>
            </a:br>
            <a:endParaRPr lang="en-GB" dirty="0"/>
          </a:p>
        </p:txBody>
      </p:sp>
      <p:sp>
        <p:nvSpPr>
          <p:cNvPr id="3" name="Text Placeholder 2"/>
          <p:cNvSpPr>
            <a:spLocks noGrp="1"/>
          </p:cNvSpPr>
          <p:nvPr>
            <p:ph type="body" idx="1"/>
          </p:nvPr>
        </p:nvSpPr>
        <p:spPr/>
        <p:txBody>
          <a:bodyPr/>
          <a:lstStyle/>
          <a:p>
            <a:pPr algn="ctr"/>
            <a:r>
              <a:rPr lang="lv-LV" sz="3400" b="1" dirty="0" err="1">
                <a:solidFill>
                  <a:schemeClr val="tx1"/>
                </a:solidFill>
              </a:rPr>
              <a:t>Session</a:t>
            </a:r>
            <a:r>
              <a:rPr lang="lv-LV" sz="3400" b="1" dirty="0">
                <a:solidFill>
                  <a:schemeClr val="tx1"/>
                </a:solidFill>
              </a:rPr>
              <a:t> 5 </a:t>
            </a:r>
            <a:endParaRPr lang="en-GB" sz="3400" b="1" dirty="0">
              <a:solidFill>
                <a:schemeClr val="tx1"/>
              </a:solidFill>
            </a:endParaRPr>
          </a:p>
        </p:txBody>
      </p:sp>
    </p:spTree>
    <p:extLst>
      <p:ext uri="{BB962C8B-B14F-4D97-AF65-F5344CB8AC3E}">
        <p14:creationId xmlns:p14="http://schemas.microsoft.com/office/powerpoint/2010/main" val="3112594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0272"/>
            <a:ext cx="10515600" cy="1325563"/>
          </a:xfrm>
        </p:spPr>
        <p:txBody>
          <a:bodyPr/>
          <a:lstStyle/>
          <a:p>
            <a:r>
              <a:rPr lang="lv-LV" dirty="0" smtClean="0"/>
              <a:t>Metodologiyada müəyyən edilən tələblər</a:t>
            </a:r>
            <a:endParaRPr lang="en-GB" dirty="0"/>
          </a:p>
        </p:txBody>
      </p:sp>
      <p:sp>
        <p:nvSpPr>
          <p:cNvPr id="3" name="Content Placeholder 2"/>
          <p:cNvSpPr>
            <a:spLocks noGrp="1"/>
          </p:cNvSpPr>
          <p:nvPr>
            <p:ph idx="1"/>
          </p:nvPr>
        </p:nvSpPr>
        <p:spPr>
          <a:xfrm>
            <a:off x="838200" y="1229193"/>
            <a:ext cx="10515600" cy="4947770"/>
          </a:xfrm>
        </p:spPr>
        <p:txBody>
          <a:bodyPr/>
          <a:lstStyle/>
          <a:p>
            <a:r>
              <a:rPr lang="az-Latn-AZ" sz="3000" dirty="0" smtClean="0"/>
              <a:t>Ekspert qrupu ortaq hesabat </a:t>
            </a:r>
            <a:r>
              <a:rPr lang="az-Latn-AZ" sz="3000" dirty="0" err="1" smtClean="0"/>
              <a:t>hazırlamalıdır</a:t>
            </a:r>
            <a:r>
              <a:rPr lang="en-GB" sz="3000" dirty="0" smtClean="0"/>
              <a:t>:</a:t>
            </a:r>
            <a:endParaRPr lang="lv-LV" sz="3000" dirty="0" smtClean="0"/>
          </a:p>
          <a:p>
            <a:pPr marL="0" indent="0">
              <a:buNone/>
            </a:pPr>
            <a:endParaRPr lang="lv-LV" sz="3000" dirty="0" smtClean="0"/>
          </a:p>
          <a:p>
            <a:pPr marL="0" indent="0">
              <a:buNone/>
            </a:pPr>
            <a:endParaRPr lang="en-GB" dirty="0"/>
          </a:p>
        </p:txBody>
      </p:sp>
      <p:graphicFrame>
        <p:nvGraphicFramePr>
          <p:cNvPr id="6" name="Diagram 5"/>
          <p:cNvGraphicFramePr/>
          <p:nvPr>
            <p:extLst/>
          </p:nvPr>
        </p:nvGraphicFramePr>
        <p:xfrm>
          <a:off x="554636" y="1888762"/>
          <a:ext cx="11467475" cy="46169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7209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369392"/>
          </a:xfrm>
        </p:spPr>
        <p:txBody>
          <a:bodyPr>
            <a:normAutofit fontScale="90000"/>
          </a:bodyPr>
          <a:lstStyle/>
          <a:p>
            <a:r>
              <a:rPr lang="lv-LV" dirty="0" smtClean="0"/>
              <a:t>Hesabatın yazılması üzrə əsas məqamlar:</a:t>
            </a:r>
            <a:endParaRPr lang="en-GB" dirty="0"/>
          </a:p>
        </p:txBody>
      </p:sp>
      <p:sp>
        <p:nvSpPr>
          <p:cNvPr id="3" name="Content Placeholder 2"/>
          <p:cNvSpPr>
            <a:spLocks noGrp="1"/>
          </p:cNvSpPr>
          <p:nvPr>
            <p:ph idx="1"/>
          </p:nvPr>
        </p:nvSpPr>
        <p:spPr>
          <a:xfrm>
            <a:off x="838200" y="974361"/>
            <a:ext cx="10515600" cy="5202602"/>
          </a:xfrm>
        </p:spPr>
        <p:txBody>
          <a:bodyPr>
            <a:normAutofit fontScale="77500" lnSpcReduction="20000"/>
          </a:bodyPr>
          <a:lstStyle/>
          <a:p>
            <a:pPr algn="just"/>
            <a:r>
              <a:rPr lang="az-Latn-AZ" dirty="0" smtClean="0"/>
              <a:t>Hesabatı </a:t>
            </a:r>
            <a:r>
              <a:rPr lang="az-Latn-AZ" dirty="0" err="1" smtClean="0"/>
              <a:t>hazırlayarkən</a:t>
            </a:r>
            <a:r>
              <a:rPr lang="az-Latn-AZ" dirty="0" smtClean="0"/>
              <a:t> ekspert qrupu </a:t>
            </a:r>
            <a:r>
              <a:rPr lang="az-Latn-AZ" b="1" dirty="0" smtClean="0"/>
              <a:t>bütün </a:t>
            </a:r>
            <a:r>
              <a:rPr lang="az-Latn-AZ" b="1" dirty="0" err="1" smtClean="0"/>
              <a:t>qiymətləndirmə</a:t>
            </a:r>
            <a:r>
              <a:rPr lang="az-Latn-AZ" b="1" dirty="0" smtClean="0"/>
              <a:t> meyarlarını metodologiyada göstərilən </a:t>
            </a:r>
            <a:r>
              <a:rPr lang="az-Latn-AZ" b="1" dirty="0" err="1" smtClean="0"/>
              <a:t>qiymətləndirmə</a:t>
            </a:r>
            <a:r>
              <a:rPr lang="az-Latn-AZ" b="1" dirty="0" smtClean="0"/>
              <a:t> sahələrinə uyğun </a:t>
            </a:r>
            <a:r>
              <a:rPr lang="az-Latn-AZ" b="1" dirty="0" err="1" smtClean="0"/>
              <a:t>qiymətləndirməlidir</a:t>
            </a:r>
            <a:endParaRPr lang="lv-LV" b="1" dirty="0" smtClean="0"/>
          </a:p>
          <a:p>
            <a:pPr algn="just"/>
            <a:r>
              <a:rPr lang="lv-LV" dirty="0" smtClean="0"/>
              <a:t>Hər qiymətləndirmə meyarına əlavə olaraq müvafiq meyarı qiymətləndirərkən nəzərə alınması önəmli olan digər amillər də əhatə olunmalıdır</a:t>
            </a:r>
          </a:p>
          <a:p>
            <a:pPr algn="just"/>
            <a:r>
              <a:rPr lang="lv-LV" dirty="0" smtClean="0"/>
              <a:t>Ekspert qrupu müvafiq meyarın qiymətləndirilməsi üçün önəmli olan digər amilləri də qiymətləndirə bilər</a:t>
            </a:r>
          </a:p>
          <a:p>
            <a:pPr algn="just"/>
            <a:r>
              <a:rPr lang="az-Latn-AZ" dirty="0" smtClean="0"/>
              <a:t>Hər meyarı </a:t>
            </a:r>
            <a:r>
              <a:rPr lang="az-Latn-AZ" dirty="0" err="1" smtClean="0"/>
              <a:t>qiymətləndirərkən</a:t>
            </a:r>
            <a:r>
              <a:rPr lang="az-Latn-AZ" dirty="0" smtClean="0"/>
              <a:t> ekspert qrupu </a:t>
            </a:r>
            <a:r>
              <a:rPr lang="az-Latn-AZ" b="1" dirty="0" smtClean="0"/>
              <a:t>əlçatan məlumatları təhlil etməli və konkret nümunələr göstərməli və özünütəhlil hesabatına və səfər zamanı əldə olunan məlumatlara istinad etməlidir</a:t>
            </a:r>
            <a:r>
              <a:rPr lang="az-Latn-AZ" dirty="0" smtClean="0"/>
              <a:t>.</a:t>
            </a:r>
            <a:endParaRPr lang="lv-LV" dirty="0" smtClean="0"/>
          </a:p>
          <a:p>
            <a:pPr algn="just"/>
            <a:r>
              <a:rPr lang="az-Latn-AZ" dirty="0" smtClean="0"/>
              <a:t>Ekspert qrupu </a:t>
            </a:r>
            <a:r>
              <a:rPr lang="az-Latn-AZ" b="1" dirty="0" smtClean="0"/>
              <a:t>hər meyarı təhlil etməli </a:t>
            </a:r>
            <a:r>
              <a:rPr lang="az-Latn-AZ" dirty="0" smtClean="0"/>
              <a:t>və ali təhsil müəssisəsinin </a:t>
            </a:r>
            <a:r>
              <a:rPr lang="az-Latn-AZ" dirty="0" err="1" smtClean="0"/>
              <a:t>qiymətləndirmə</a:t>
            </a:r>
            <a:r>
              <a:rPr lang="az-Latn-AZ" dirty="0" smtClean="0"/>
              <a:t> meyarına cavab verib-</a:t>
            </a:r>
            <a:r>
              <a:rPr lang="az-Latn-AZ" dirty="0" err="1" smtClean="0"/>
              <a:t>verməməsi</a:t>
            </a:r>
            <a:r>
              <a:rPr lang="az-Latn-AZ" dirty="0" smtClean="0"/>
              <a:t> ilə bağlı </a:t>
            </a:r>
            <a:r>
              <a:rPr lang="az-Latn-AZ" b="1" dirty="0" smtClean="0"/>
              <a:t>güclü və zəif cəhətləri </a:t>
            </a:r>
            <a:r>
              <a:rPr lang="az-Latn-AZ" dirty="0" smtClean="0"/>
              <a:t>qeyd edərək </a:t>
            </a:r>
            <a:r>
              <a:rPr lang="az-Latn-AZ" b="1" dirty="0" smtClean="0"/>
              <a:t>nəticələr </a:t>
            </a:r>
            <a:r>
              <a:rPr lang="az-Latn-AZ" b="1" dirty="0" err="1" smtClean="0"/>
              <a:t>çıxartmalıdır</a:t>
            </a:r>
            <a:r>
              <a:rPr lang="az-Latn-AZ" dirty="0" smtClean="0"/>
              <a:t>.</a:t>
            </a:r>
            <a:endParaRPr lang="en-GB" dirty="0" smtClean="0"/>
          </a:p>
          <a:p>
            <a:pPr algn="just"/>
            <a:r>
              <a:rPr lang="az-Latn-AZ" dirty="0" smtClean="0"/>
              <a:t>Təhsil proqramı barədə ortaq hesabat </a:t>
            </a:r>
            <a:r>
              <a:rPr lang="az-Latn-AZ" dirty="0" err="1" smtClean="0"/>
              <a:t>hazırlayarkən</a:t>
            </a:r>
            <a:r>
              <a:rPr lang="az-Latn-AZ" dirty="0" smtClean="0"/>
              <a:t> </a:t>
            </a:r>
            <a:r>
              <a:rPr lang="az-Latn-AZ" b="1" dirty="0" smtClean="0"/>
              <a:t>ekspert qrupu </a:t>
            </a:r>
            <a:r>
              <a:rPr lang="az-Latn-AZ" b="1" dirty="0" err="1" smtClean="0"/>
              <a:t>qiymətləndirməyə</a:t>
            </a:r>
            <a:r>
              <a:rPr lang="az-Latn-AZ" b="1" dirty="0" smtClean="0"/>
              <a:t> dair </a:t>
            </a:r>
            <a:r>
              <a:rPr lang="az-Latn-AZ" b="1" dirty="0" err="1" smtClean="0"/>
              <a:t>razılaşmalıdır</a:t>
            </a:r>
            <a:endParaRPr lang="en-GB" b="1" dirty="0" smtClean="0"/>
          </a:p>
          <a:p>
            <a:r>
              <a:rPr lang="az-Latn-AZ" dirty="0" smtClean="0"/>
              <a:t>Hər hansı meyara dair ekspertlərin fikri fərqlənirsə, </a:t>
            </a:r>
            <a:r>
              <a:rPr lang="az-Latn-AZ" b="1" dirty="0" smtClean="0"/>
              <a:t>ortaq hesabatda fərqli fikir əks </a:t>
            </a:r>
            <a:r>
              <a:rPr lang="az-Latn-AZ" b="1" dirty="0" err="1" smtClean="0"/>
              <a:t>olunmalıdır</a:t>
            </a:r>
            <a:endParaRPr lang="en-GB" dirty="0"/>
          </a:p>
        </p:txBody>
      </p:sp>
    </p:spTree>
    <p:extLst>
      <p:ext uri="{BB962C8B-B14F-4D97-AF65-F5344CB8AC3E}">
        <p14:creationId xmlns:p14="http://schemas.microsoft.com/office/powerpoint/2010/main" val="2496199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7704"/>
            <a:ext cx="10515600" cy="1013299"/>
          </a:xfrm>
        </p:spPr>
        <p:txBody>
          <a:bodyPr>
            <a:normAutofit/>
          </a:bodyPr>
          <a:lstStyle/>
          <a:p>
            <a:r>
              <a:rPr lang="lv-LV" dirty="0" smtClean="0"/>
              <a:t>Qiymətləndirmə hesabatının strukturu:</a:t>
            </a:r>
            <a:endParaRPr lang="en-GB" dirty="0"/>
          </a:p>
        </p:txBody>
      </p:sp>
      <p:sp>
        <p:nvSpPr>
          <p:cNvPr id="3" name="Content Placeholder 2"/>
          <p:cNvSpPr>
            <a:spLocks noGrp="1"/>
          </p:cNvSpPr>
          <p:nvPr>
            <p:ph idx="1"/>
          </p:nvPr>
        </p:nvSpPr>
        <p:spPr>
          <a:xfrm>
            <a:off x="838200" y="1064525"/>
            <a:ext cx="10515600" cy="5112438"/>
          </a:xfrm>
        </p:spPr>
        <p:txBody>
          <a:bodyPr>
            <a:normAutofit/>
          </a:bodyPr>
          <a:lstStyle/>
          <a:p>
            <a:pPr marL="0" indent="0">
              <a:buNone/>
            </a:pPr>
            <a:endParaRPr lang="en-GB" dirty="0"/>
          </a:p>
          <a:p>
            <a:endParaRPr lang="en-GB" dirty="0"/>
          </a:p>
        </p:txBody>
      </p:sp>
      <p:graphicFrame>
        <p:nvGraphicFramePr>
          <p:cNvPr id="4" name="Table 3"/>
          <p:cNvGraphicFramePr>
            <a:graphicFrameLocks noGrp="1"/>
          </p:cNvGraphicFramePr>
          <p:nvPr>
            <p:extLst/>
          </p:nvPr>
        </p:nvGraphicFramePr>
        <p:xfrm>
          <a:off x="1798820" y="1201003"/>
          <a:ext cx="8729701" cy="4975960"/>
        </p:xfrm>
        <a:graphic>
          <a:graphicData uri="http://schemas.openxmlformats.org/drawingml/2006/table">
            <a:tbl>
              <a:tblPr firstRow="1" bandRow="1">
                <a:tableStyleId>{5C22544A-7EE6-4342-B048-85BDC9FD1C3A}</a:tableStyleId>
              </a:tblPr>
              <a:tblGrid>
                <a:gridCol w="8729701">
                  <a:extLst>
                    <a:ext uri="{9D8B030D-6E8A-4147-A177-3AD203B41FA5}">
                      <a16:colId xmlns:a16="http://schemas.microsoft.com/office/drawing/2014/main" val="20000"/>
                    </a:ext>
                  </a:extLst>
                </a:gridCol>
              </a:tblGrid>
              <a:tr h="4975960">
                <a:tc>
                  <a:txBody>
                    <a:bodyPr/>
                    <a:lstStyle/>
                    <a:p>
                      <a:r>
                        <a:rPr lang="lv-LV" sz="2200" b="1" cap="all" baseline="0" noProof="0" dirty="0" smtClean="0">
                          <a:solidFill>
                            <a:schemeClr val="tx1"/>
                          </a:solidFill>
                        </a:rPr>
                        <a:t>QİYMƏTLƏNDİRİLƏN TƏHSİL PROQRAMI BARƏDƏ MƏLUMAT</a:t>
                      </a:r>
                    </a:p>
                    <a:p>
                      <a:r>
                        <a:rPr lang="lv-LV" sz="2200" b="1" cap="all" baseline="0" noProof="0" dirty="0" smtClean="0">
                          <a:solidFill>
                            <a:schemeClr val="tx1"/>
                          </a:solidFill>
                        </a:rPr>
                        <a:t>İCMAL (QİYMƏTLƏNDİRMƏNİN)</a:t>
                      </a:r>
                    </a:p>
                    <a:p>
                      <a:r>
                        <a:rPr lang="lv-LV" sz="2200" b="1" cap="all" baseline="0" noProof="0" dirty="0" smtClean="0">
                          <a:solidFill>
                            <a:schemeClr val="tx1"/>
                          </a:solidFill>
                        </a:rPr>
                        <a:t>GİRİŞ</a:t>
                      </a:r>
                    </a:p>
                    <a:p>
                      <a:endParaRPr lang="lv-LV" sz="2200" b="1" cap="all" baseline="0" noProof="0" dirty="0" smtClean="0">
                        <a:solidFill>
                          <a:schemeClr val="tx1"/>
                        </a:solidFill>
                      </a:endParaRPr>
                    </a:p>
                    <a:p>
                      <a:r>
                        <a:rPr lang="az-Latn-AZ" sz="2200" b="1" noProof="0" dirty="0" smtClean="0">
                          <a:solidFill>
                            <a:schemeClr val="tx1"/>
                          </a:solidFill>
                        </a:rPr>
                        <a:t>TƏHSİL PROQRAMININ</a:t>
                      </a:r>
                      <a:r>
                        <a:rPr lang="az-Latn-AZ" sz="2200" b="1" baseline="0" noProof="0" dirty="0" smtClean="0">
                          <a:solidFill>
                            <a:schemeClr val="tx1"/>
                          </a:solidFill>
                        </a:rPr>
                        <a:t> TƏHLİLİ</a:t>
                      </a:r>
                      <a:endParaRPr lang="en-GB" sz="2200" b="1" noProof="0" dirty="0" smtClean="0">
                        <a:solidFill>
                          <a:schemeClr val="tx1"/>
                        </a:solidFill>
                      </a:endParaRPr>
                    </a:p>
                    <a:p>
                      <a:pPr marL="457200" lvl="0" indent="-457200">
                        <a:buFont typeface="+mj-lt"/>
                        <a:buAutoNum type="arabicPeriod"/>
                      </a:pPr>
                      <a:r>
                        <a:rPr lang="en-US" sz="2200" b="0" kern="1200" dirty="0" err="1" smtClean="0">
                          <a:solidFill>
                            <a:schemeClr val="tx1"/>
                          </a:solidFill>
                          <a:latin typeface="+mn-lt"/>
                          <a:ea typeface="+mn-ea"/>
                          <a:cs typeface="+mn-cs"/>
                        </a:rPr>
                        <a:t>Proqramın</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hədəfləri</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və</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təlim</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nəticələri</a:t>
                      </a:r>
                      <a:r>
                        <a:rPr lang="en-US" sz="2200" b="0" kern="1200" dirty="0" smtClean="0">
                          <a:solidFill>
                            <a:schemeClr val="tx1"/>
                          </a:solidFill>
                          <a:latin typeface="+mn-lt"/>
                          <a:ea typeface="+mn-ea"/>
                          <a:cs typeface="+mn-cs"/>
                        </a:rPr>
                        <a:t> </a:t>
                      </a:r>
                    </a:p>
                    <a:p>
                      <a:pPr marL="457200" lvl="0" indent="-457200">
                        <a:buFont typeface="+mj-lt"/>
                        <a:buAutoNum type="arabicPeriod"/>
                      </a:pPr>
                      <a:r>
                        <a:rPr lang="en-US" sz="2200" b="0" kern="1200" dirty="0" err="1" smtClean="0">
                          <a:solidFill>
                            <a:schemeClr val="tx1"/>
                          </a:solidFill>
                          <a:latin typeface="+mn-lt"/>
                          <a:ea typeface="+mn-ea"/>
                          <a:cs typeface="+mn-cs"/>
                        </a:rPr>
                        <a:t>Tədris</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planının</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kurikulumun</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hazırlanması</a:t>
                      </a:r>
                      <a:r>
                        <a:rPr lang="en-US" sz="2200" b="0" kern="1200" dirty="0" smtClean="0">
                          <a:solidFill>
                            <a:schemeClr val="tx1"/>
                          </a:solidFill>
                          <a:latin typeface="+mn-lt"/>
                          <a:ea typeface="+mn-ea"/>
                          <a:cs typeface="+mn-cs"/>
                        </a:rPr>
                        <a:t> </a:t>
                      </a:r>
                    </a:p>
                    <a:p>
                      <a:pPr marL="457200" lvl="0" indent="-457200">
                        <a:buFont typeface="+mj-lt"/>
                        <a:buAutoNum type="arabicPeriod"/>
                      </a:pPr>
                      <a:r>
                        <a:rPr lang="en-US" sz="2200" b="0" kern="1200" dirty="0" smtClean="0">
                          <a:solidFill>
                            <a:schemeClr val="tx1"/>
                          </a:solidFill>
                          <a:latin typeface="+mn-lt"/>
                          <a:ea typeface="+mn-ea"/>
                          <a:cs typeface="+mn-cs"/>
                        </a:rPr>
                        <a:t>Professor-</a:t>
                      </a:r>
                      <a:r>
                        <a:rPr lang="en-US" sz="2200" b="0" kern="1200" dirty="0" err="1" smtClean="0">
                          <a:solidFill>
                            <a:schemeClr val="tx1"/>
                          </a:solidFill>
                          <a:latin typeface="+mn-lt"/>
                          <a:ea typeface="+mn-ea"/>
                          <a:cs typeface="+mn-cs"/>
                        </a:rPr>
                        <a:t>müəllim</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heyəti</a:t>
                      </a:r>
                      <a:endParaRPr lang="en-US" sz="2200" b="0" kern="1200" dirty="0" smtClean="0">
                        <a:solidFill>
                          <a:schemeClr val="tx1"/>
                        </a:solidFill>
                        <a:latin typeface="+mn-lt"/>
                        <a:ea typeface="+mn-ea"/>
                        <a:cs typeface="+mn-cs"/>
                      </a:endParaRPr>
                    </a:p>
                    <a:p>
                      <a:pPr marL="457200" lvl="0" indent="-457200">
                        <a:buFont typeface="+mj-lt"/>
                        <a:buAutoNum type="arabicPeriod"/>
                      </a:pPr>
                      <a:r>
                        <a:rPr lang="en-US" sz="2200" b="0" kern="1200" dirty="0" err="1" smtClean="0">
                          <a:solidFill>
                            <a:schemeClr val="tx1"/>
                          </a:solidFill>
                          <a:latin typeface="+mn-lt"/>
                          <a:ea typeface="+mn-ea"/>
                          <a:cs typeface="+mn-cs"/>
                        </a:rPr>
                        <a:t>Resurslar</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və</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təlim</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nəticələri</a:t>
                      </a:r>
                      <a:r>
                        <a:rPr lang="en-US" sz="2200" b="0" kern="1200" dirty="0" smtClean="0">
                          <a:solidFill>
                            <a:schemeClr val="tx1"/>
                          </a:solidFill>
                          <a:latin typeface="+mn-lt"/>
                          <a:ea typeface="+mn-ea"/>
                          <a:cs typeface="+mn-cs"/>
                        </a:rPr>
                        <a:t> </a:t>
                      </a:r>
                    </a:p>
                    <a:p>
                      <a:pPr marL="457200" lvl="0" indent="-457200">
                        <a:buFont typeface="+mj-lt"/>
                        <a:buAutoNum type="arabicPeriod"/>
                      </a:pPr>
                      <a:r>
                        <a:rPr lang="en-US" sz="2200" b="0" kern="1200" dirty="0" err="1" smtClean="0">
                          <a:solidFill>
                            <a:schemeClr val="tx1"/>
                          </a:solidFill>
                          <a:latin typeface="+mn-lt"/>
                          <a:ea typeface="+mn-ea"/>
                          <a:cs typeface="+mn-cs"/>
                        </a:rPr>
                        <a:t>Təlim</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prosesi</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və</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tələbə</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nailiyyətlərinin</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qiymətləndirilməsi</a:t>
                      </a:r>
                      <a:r>
                        <a:rPr lang="en-US" sz="2200" b="0" kern="1200" dirty="0" smtClean="0">
                          <a:solidFill>
                            <a:schemeClr val="tx1"/>
                          </a:solidFill>
                          <a:latin typeface="+mn-lt"/>
                          <a:ea typeface="+mn-ea"/>
                          <a:cs typeface="+mn-cs"/>
                        </a:rPr>
                        <a:t> </a:t>
                      </a:r>
                    </a:p>
                    <a:p>
                      <a:pPr marL="457200" lvl="0" indent="-457200">
                        <a:buFont typeface="+mj-lt"/>
                        <a:buAutoNum type="arabicPeriod"/>
                      </a:pPr>
                      <a:r>
                        <a:rPr lang="en-US" sz="2200" b="0" kern="1200" dirty="0" err="1" smtClean="0">
                          <a:solidFill>
                            <a:schemeClr val="tx1"/>
                          </a:solidFill>
                          <a:latin typeface="+mn-lt"/>
                          <a:ea typeface="+mn-ea"/>
                          <a:cs typeface="+mn-cs"/>
                        </a:rPr>
                        <a:t>Təhsil</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proqramının</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idarə</a:t>
                      </a:r>
                      <a:r>
                        <a:rPr lang="en-US" sz="2200" b="0" kern="1200" dirty="0" smtClean="0">
                          <a:solidFill>
                            <a:schemeClr val="tx1"/>
                          </a:solidFill>
                          <a:latin typeface="+mn-lt"/>
                          <a:ea typeface="+mn-ea"/>
                          <a:cs typeface="+mn-cs"/>
                        </a:rPr>
                        <a:t> </a:t>
                      </a:r>
                      <a:r>
                        <a:rPr lang="en-US" sz="2200" b="0" kern="1200" dirty="0" err="1" smtClean="0">
                          <a:solidFill>
                            <a:schemeClr val="tx1"/>
                          </a:solidFill>
                          <a:latin typeface="+mn-lt"/>
                          <a:ea typeface="+mn-ea"/>
                          <a:cs typeface="+mn-cs"/>
                        </a:rPr>
                        <a:t>edilməsi</a:t>
                      </a:r>
                      <a:endParaRPr lang="en-US" sz="2200" b="0" kern="1200" dirty="0" smtClean="0">
                        <a:solidFill>
                          <a:schemeClr val="tx1"/>
                        </a:solidFill>
                        <a:latin typeface="+mn-lt"/>
                        <a:ea typeface="+mn-ea"/>
                        <a:cs typeface="+mn-cs"/>
                      </a:endParaRPr>
                    </a:p>
                    <a:p>
                      <a:pPr marL="0" indent="0">
                        <a:buNone/>
                      </a:pPr>
                      <a:endParaRPr lang="lv-LV" sz="2200" b="1" noProof="0" dirty="0" smtClean="0">
                        <a:solidFill>
                          <a:schemeClr val="tx1"/>
                        </a:solidFill>
                      </a:endParaRPr>
                    </a:p>
                    <a:p>
                      <a:pPr marL="0" indent="0">
                        <a:buNone/>
                      </a:pPr>
                      <a:r>
                        <a:rPr lang="lv-LV" sz="2200" b="1" noProof="0" dirty="0" smtClean="0">
                          <a:solidFill>
                            <a:schemeClr val="tx1"/>
                          </a:solidFill>
                        </a:rPr>
                        <a:t>ÜMUMİ QİYMƏTLƏNDİRMƏ</a:t>
                      </a:r>
                    </a:p>
                    <a:p>
                      <a:pPr marL="0" indent="0">
                        <a:buNone/>
                      </a:pPr>
                      <a:r>
                        <a:rPr lang="lv-LV" sz="2200" b="1" noProof="0" dirty="0" smtClean="0">
                          <a:solidFill>
                            <a:schemeClr val="tx1"/>
                          </a:solidFill>
                        </a:rPr>
                        <a:t>QRUPUNUN DÖVLƏT STANDARTINA DAİR QEYDLƏRİ</a:t>
                      </a:r>
                      <a:endParaRPr lang="en-GB" sz="2200" b="1" noProof="0" dirty="0">
                        <a:solidFill>
                          <a:schemeClr val="tx1"/>
                        </a:solidFill>
                      </a:endParaRPr>
                    </a:p>
                  </a:txBody>
                  <a:tcP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440130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Rectangle 2"/>
          <p:cNvSpPr>
            <a:spLocks noGrp="1" noChangeArrowheads="1"/>
          </p:cNvSpPr>
          <p:nvPr>
            <p:ph type="title"/>
          </p:nvPr>
        </p:nvSpPr>
        <p:spPr>
          <a:xfrm>
            <a:off x="1919288" y="476250"/>
            <a:ext cx="8148637" cy="1143000"/>
          </a:xfrm>
        </p:spPr>
        <p:txBody>
          <a:bodyPr/>
          <a:lstStyle/>
          <a:p>
            <a:r>
              <a:rPr lang="az-Latn-AZ" altLang="lt-LT" sz="4000" dirty="0" smtClean="0">
                <a:latin typeface="Candara" panose="020E0502030303020204" pitchFamily="34" charset="0"/>
              </a:rPr>
              <a:t>Giriş</a:t>
            </a:r>
            <a:endParaRPr lang="lt-LT" altLang="lt-LT" sz="4000" dirty="0">
              <a:latin typeface="Candara" panose="020E0502030303020204" pitchFamily="34" charset="0"/>
            </a:endParaRPr>
          </a:p>
        </p:txBody>
      </p:sp>
      <p:sp>
        <p:nvSpPr>
          <p:cNvPr id="10247" name="Rectangle 3"/>
          <p:cNvSpPr>
            <a:spLocks noGrp="1" noChangeArrowheads="1"/>
          </p:cNvSpPr>
          <p:nvPr>
            <p:ph type="body" idx="1"/>
          </p:nvPr>
        </p:nvSpPr>
        <p:spPr>
          <a:xfrm>
            <a:off x="1981200" y="1989139"/>
            <a:ext cx="8229600" cy="3240087"/>
          </a:xfrm>
        </p:spPr>
        <p:txBody>
          <a:bodyPr/>
          <a:lstStyle/>
          <a:p>
            <a:r>
              <a:rPr lang="lv-LV" altLang="lt-LT" sz="2600" dirty="0" smtClean="0">
                <a:latin typeface="+mj-lt"/>
              </a:rPr>
              <a:t>ANİ tərəfdindən təqdim olunan şablona uyğun məlumat</a:t>
            </a:r>
          </a:p>
          <a:p>
            <a:r>
              <a:rPr lang="lv-LV" altLang="lt-LT" sz="2600" dirty="0" smtClean="0">
                <a:latin typeface="+mj-lt"/>
              </a:rPr>
              <a:t>Qiymətləndirmə prosesinə dair əlavə məlumat</a:t>
            </a:r>
          </a:p>
          <a:p>
            <a:r>
              <a:rPr lang="lv-LV" altLang="lt-LT" sz="2600" dirty="0" smtClean="0">
                <a:latin typeface="+mj-lt"/>
              </a:rPr>
              <a:t>Ekspert qrupu (ekspertlərə dair məlumat)</a:t>
            </a:r>
            <a:endParaRPr lang="en-US" altLang="lt-LT" sz="2600" dirty="0">
              <a:latin typeface="+mj-lt"/>
            </a:endParaRPr>
          </a:p>
          <a:p>
            <a:endParaRPr lang="lt-LT" altLang="lt-LT" sz="2400" dirty="0">
              <a:latin typeface="Candara" panose="020E0502030303020204" pitchFamily="34" charset="0"/>
            </a:endParaRPr>
          </a:p>
        </p:txBody>
      </p:sp>
    </p:spTree>
    <p:extLst>
      <p:ext uri="{BB962C8B-B14F-4D97-AF65-F5344CB8AC3E}">
        <p14:creationId xmlns:p14="http://schemas.microsoft.com/office/powerpoint/2010/main" val="1565985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925</TotalTime>
  <Words>1364</Words>
  <Application>Microsoft Office PowerPoint</Application>
  <PresentationFormat>Широкоэкранный</PresentationFormat>
  <Paragraphs>199</Paragraphs>
  <Slides>27</Slides>
  <Notes>3</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27</vt:i4>
      </vt:variant>
    </vt:vector>
  </HeadingPairs>
  <TitlesOfParts>
    <vt:vector size="34" baseType="lpstr">
      <vt:lpstr>Arial</vt:lpstr>
      <vt:lpstr>Calibri</vt:lpstr>
      <vt:lpstr>Calibri Light</vt:lpstr>
      <vt:lpstr>Candara</vt:lpstr>
      <vt:lpstr>Courier New</vt:lpstr>
      <vt:lpstr>Verdana</vt:lpstr>
      <vt:lpstr>Office Theme</vt:lpstr>
      <vt:lpstr>Xarici Qiymətləndiricilərin Təlimləndirilməsi</vt:lpstr>
      <vt:lpstr>Məzmun</vt:lpstr>
      <vt:lpstr>Əsas mərhələlər</vt:lpstr>
      <vt:lpstr>AST 2.6 Hesabat standartı:   Ekspertlərin hesabatları tam dərc edilməli və elmi dairələr, xarici tərəfdaşlar və digər maraqlı fərdlər üçün aydın və əlçatarlı olmalıdır. </vt:lpstr>
      <vt:lpstr>Qiymətləndirmə hesabatının yazılması </vt:lpstr>
      <vt:lpstr>Metodologiyada müəyyən edilən tələblər</vt:lpstr>
      <vt:lpstr>Hesabatın yazılması üzrə əsas məqamlar:</vt:lpstr>
      <vt:lpstr>Qiymətləndirmə hesabatının strukturu:</vt:lpstr>
      <vt:lpstr>Giriş</vt:lpstr>
      <vt:lpstr>Təhsil proqramının təhlili</vt:lpstr>
      <vt:lpstr>Proqramın təhlili</vt:lpstr>
      <vt:lpstr>İfadələrinizə diqqən edin!</vt:lpstr>
      <vt:lpstr>Proqramın təhlili </vt:lpstr>
      <vt:lpstr>Nümunə: Qiymətləndirmə sahəsi 4 Resurslar və təlim nəticələri</vt:lpstr>
      <vt:lpstr>Nümunə: Qiymətləndirmə sahəsi 6 Proqramın idarə edilməsi</vt:lpstr>
      <vt:lpstr>Презентация PowerPoint</vt:lpstr>
      <vt:lpstr>Yaxşı təcrübəyə dair nümunə </vt:lpstr>
      <vt:lpstr>Qiymətləndirmə hesabatı zaman və səy tələb edir</vt:lpstr>
      <vt:lpstr>Qiymətləndirmə hesabatlarının hədəf auditoriyası</vt:lpstr>
      <vt:lpstr>Yaxşı tövsiyələrin yazılması üzrə praktiki məşğələ </vt:lpstr>
      <vt:lpstr>Ekspert tövsiyəsinin əsas məqamları:</vt:lpstr>
      <vt:lpstr>Məşğələ 1</vt:lpstr>
      <vt:lpstr>Məşğələ 1: Tövsiyə yaxşıdırmı?</vt:lpstr>
      <vt:lpstr>Презентация PowerPoint</vt:lpstr>
      <vt:lpstr>Məşğələ 1: Tövsiyə yaxşıdırmı?</vt:lpstr>
      <vt:lpstr>Презентация PowerPoint</vt:lpstr>
      <vt:lpstr>Məşğələ 2 Yaxşı tövsiyələrin yazılması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of external reviewers</dc:title>
  <dc:creator>Jolanta</dc:creator>
  <cp:lastModifiedBy>Aytac Atakishiyeva</cp:lastModifiedBy>
  <cp:revision>88</cp:revision>
  <dcterms:created xsi:type="dcterms:W3CDTF">2019-09-01T07:00:42Z</dcterms:created>
  <dcterms:modified xsi:type="dcterms:W3CDTF">2019-09-12T07:46:29Z</dcterms:modified>
</cp:coreProperties>
</file>